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56" r:id="rId2"/>
    <p:sldId id="288" r:id="rId3"/>
    <p:sldId id="289" r:id="rId4"/>
    <p:sldId id="290" r:id="rId5"/>
    <p:sldId id="257" r:id="rId6"/>
    <p:sldId id="292" r:id="rId7"/>
    <p:sldId id="293" r:id="rId8"/>
    <p:sldId id="294" r:id="rId9"/>
    <p:sldId id="295" r:id="rId10"/>
    <p:sldId id="296" r:id="rId11"/>
    <p:sldId id="304" r:id="rId12"/>
    <p:sldId id="297" r:id="rId13"/>
    <p:sldId id="298" r:id="rId14"/>
    <p:sldId id="299" r:id="rId15"/>
    <p:sldId id="300" r:id="rId16"/>
    <p:sldId id="301" r:id="rId17"/>
    <p:sldId id="303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Roboto" panose="020B0604020202020204" charset="0"/>
      <p:regular r:id="rId25"/>
      <p:bold r:id="rId26"/>
      <p:italic r:id="rId27"/>
      <p:boldItalic r:id="rId28"/>
    </p:embeddedFont>
    <p:embeddedFont>
      <p:font typeface="Fira Sans Extra Condensed" panose="020B0604020202020204" charset="0"/>
      <p:regular r:id="rId29"/>
      <p:bold r:id="rId30"/>
      <p:italic r:id="rId31"/>
      <p:boldItalic r:id="rId32"/>
    </p:embeddedFont>
    <p:embeddedFont>
      <p:font typeface="Exo 2" panose="020B0604020202020204" charset="0"/>
      <p:regular r:id="rId33"/>
      <p:bold r:id="rId34"/>
      <p:italic r:id="rId35"/>
      <p:boldItalic r:id="rId36"/>
    </p:embeddedFont>
    <p:embeddedFont>
      <p:font typeface="Fira Sans Condensed SemiBold" panose="020B0604020202020204" charset="0"/>
      <p:regular r:id="rId37"/>
      <p:bold r:id="rId38"/>
      <p:italic r:id="rId39"/>
      <p:boldItalic r:id="rId40"/>
    </p:embeddedFont>
    <p:embeddedFont>
      <p:font typeface="Fira Sans Condensed" panose="020B0604020202020204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F78EB3A-9F55-49D0-B680-444E5645C1EC}">
  <a:tblStyle styleId="{DF78EB3A-9F55-49D0-B680-444E5645C1E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52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8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font" Target="fonts/font22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44" Type="http://schemas.openxmlformats.org/officeDocument/2006/relationships/font" Target="fonts/font2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font" Target="fonts/font23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46" Type="http://schemas.openxmlformats.org/officeDocument/2006/relationships/viewProps" Target="viewProps.xml"/><Relationship Id="rId20" Type="http://schemas.openxmlformats.org/officeDocument/2006/relationships/handoutMaster" Target="handoutMasters/handoutMaster1.xml"/><Relationship Id="rId41" Type="http://schemas.openxmlformats.org/officeDocument/2006/relationships/font" Target="fonts/font2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6821DA0B-D306-4FA9-BFA7-F4805301B0E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D40823E-A197-4BFB-B0BB-F802FD6A0B5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C85C1C-91A1-41E2-82EF-103D6A7E533C}" type="datetimeFigureOut">
              <a:rPr lang="fr-FR" smtClean="0"/>
              <a:t>18/01/2022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EE23B9C-9ADD-42E6-BB23-71C80FAD07B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46B0B4E-67B5-4BCA-B419-DEF7CF2F5D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0E9259-C242-4F1D-BCE2-8C3C7849A2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1241403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ee0d99cfb2_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gee0d99cfb2_1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9f3193e8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e9f3193e8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 rot="-546">
            <a:off x="457200" y="3584113"/>
            <a:ext cx="3776700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57200" y="1399125"/>
            <a:ext cx="3776700" cy="199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 b="0">
                <a:solidFill>
                  <a:srgbClr val="191919"/>
                </a:solidFill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 hasCustomPrompt="1"/>
          </p:nvPr>
        </p:nvSpPr>
        <p:spPr>
          <a:xfrm rot="350">
            <a:off x="1625221" y="1694478"/>
            <a:ext cx="5893500" cy="15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>
            <a:spLocks noGrp="1"/>
          </p:cNvSpPr>
          <p:nvPr>
            <p:ph type="subTitle" idx="1"/>
          </p:nvPr>
        </p:nvSpPr>
        <p:spPr>
          <a:xfrm>
            <a:off x="2458275" y="3176113"/>
            <a:ext cx="4227300" cy="4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2391900" y="2412425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3796851" y="1053785"/>
            <a:ext cx="1550100" cy="12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 rot="462">
            <a:off x="3455476" y="3455300"/>
            <a:ext cx="2233200" cy="6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389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457200" y="1080275"/>
            <a:ext cx="8238900" cy="3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05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1290775" y="2988700"/>
            <a:ext cx="29076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ira Sans Condensed"/>
              <a:buNone/>
              <a:defRPr sz="20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Fira Sans Condensed"/>
              <a:buNone/>
              <a:defRPr sz="20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Fira Sans Condensed"/>
              <a:buNone/>
              <a:defRPr sz="20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Fira Sans Condensed"/>
              <a:buNone/>
              <a:defRPr sz="20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Fira Sans Condensed"/>
              <a:buNone/>
              <a:defRPr sz="20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Fira Sans Condensed"/>
              <a:buNone/>
              <a:defRPr sz="20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Fira Sans Condensed"/>
              <a:buNone/>
              <a:defRPr sz="20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Fira Sans Condensed"/>
              <a:buNone/>
              <a:defRPr sz="20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Fira Sans Condensed"/>
              <a:buNone/>
              <a:defRPr sz="20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2"/>
          </p:nvPr>
        </p:nvSpPr>
        <p:spPr>
          <a:xfrm>
            <a:off x="4945650" y="2988700"/>
            <a:ext cx="29076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ira Sans Condensed"/>
              <a:buNone/>
              <a:defRPr sz="20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Fira Sans Condensed"/>
              <a:buNone/>
              <a:defRPr sz="20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Fira Sans Condensed"/>
              <a:buNone/>
              <a:defRPr sz="20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Fira Sans Condensed"/>
              <a:buNone/>
              <a:defRPr sz="20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Fira Sans Condensed"/>
              <a:buNone/>
              <a:defRPr sz="20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Fira Sans Condensed"/>
              <a:buNone/>
              <a:defRPr sz="20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Fira Sans Condensed"/>
              <a:buNone/>
              <a:defRPr sz="20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Fira Sans Condensed"/>
              <a:buNone/>
              <a:defRPr sz="20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Fira Sans Condensed"/>
              <a:buNone/>
              <a:defRPr sz="20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3"/>
          </p:nvPr>
        </p:nvSpPr>
        <p:spPr>
          <a:xfrm>
            <a:off x="1290763" y="36090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4"/>
          </p:nvPr>
        </p:nvSpPr>
        <p:spPr>
          <a:xfrm>
            <a:off x="4945638" y="36090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389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389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389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ubTitle" idx="1"/>
          </p:nvPr>
        </p:nvSpPr>
        <p:spPr>
          <a:xfrm rot="-355">
            <a:off x="1324085" y="2499407"/>
            <a:ext cx="2907600" cy="10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1789200" y="919200"/>
            <a:ext cx="5565600" cy="136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1131850" y="1294750"/>
            <a:ext cx="4162800" cy="11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1442600" y="2589925"/>
            <a:ext cx="3541200" cy="12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title"/>
          </p:nvPr>
        </p:nvSpPr>
        <p:spPr>
          <a:xfrm>
            <a:off x="2547150" y="1653250"/>
            <a:ext cx="4049700" cy="8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457200" y="1080275"/>
            <a:ext cx="8238900" cy="36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389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ira Sans Condensed"/>
              <a:buNone/>
              <a:defRPr sz="3100" b="1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5"/>
          <p:cNvSpPr txBox="1">
            <a:spLocks noGrp="1"/>
          </p:cNvSpPr>
          <p:nvPr>
            <p:ph type="subTitle" idx="1"/>
          </p:nvPr>
        </p:nvSpPr>
        <p:spPr>
          <a:xfrm rot="-546">
            <a:off x="1341542" y="4656330"/>
            <a:ext cx="6460915" cy="4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Réalisé par : 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JOHNSON William, SOREL Laurie, MAJRI Amine, DJEBALI Sarra</a:t>
            </a:r>
          </a:p>
        </p:txBody>
      </p:sp>
      <p:sp>
        <p:nvSpPr>
          <p:cNvPr id="49" name="Google Shape;49;p15"/>
          <p:cNvSpPr txBox="1">
            <a:spLocks noGrp="1"/>
          </p:cNvSpPr>
          <p:nvPr>
            <p:ph type="ctrTitle"/>
          </p:nvPr>
        </p:nvSpPr>
        <p:spPr>
          <a:xfrm>
            <a:off x="4757325" y="1399125"/>
            <a:ext cx="3776700" cy="199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latin typeface="Calibri" panose="020F0502020204030204" pitchFamily="34" charset="0"/>
                <a:ea typeface="Fira Sans Extra Condensed"/>
                <a:cs typeface="Calibri" panose="020F0502020204030204" pitchFamily="34" charset="0"/>
                <a:sym typeface="Fira Sans Extra Condensed"/>
              </a:rPr>
              <a:t>Smart Green House</a:t>
            </a:r>
            <a:endParaRPr b="1" dirty="0">
              <a:latin typeface="Calibri" panose="020F0502020204030204" pitchFamily="34" charset="0"/>
              <a:ea typeface="Fira Sans Extra Condensed"/>
              <a:cs typeface="Calibri" panose="020F0502020204030204" pitchFamily="34" charset="0"/>
              <a:sym typeface="Fira Sans Extra Condensed"/>
            </a:endParaRPr>
          </a:p>
        </p:txBody>
      </p:sp>
      <p:grpSp>
        <p:nvGrpSpPr>
          <p:cNvPr id="50" name="Google Shape;50;p15"/>
          <p:cNvGrpSpPr/>
          <p:nvPr/>
        </p:nvGrpSpPr>
        <p:grpSpPr>
          <a:xfrm>
            <a:off x="717749" y="604940"/>
            <a:ext cx="3532562" cy="3820092"/>
            <a:chOff x="717749" y="659265"/>
            <a:chExt cx="3532562" cy="3820092"/>
          </a:xfrm>
        </p:grpSpPr>
        <p:sp>
          <p:nvSpPr>
            <p:cNvPr id="51" name="Google Shape;51;p15"/>
            <p:cNvSpPr/>
            <p:nvPr/>
          </p:nvSpPr>
          <p:spPr>
            <a:xfrm>
              <a:off x="776595" y="1005641"/>
              <a:ext cx="3473715" cy="3473715"/>
            </a:xfrm>
            <a:prstGeom prst="ellipse">
              <a:avLst/>
            </a:prstGeom>
            <a:solidFill>
              <a:srgbClr val="000000">
                <a:alpha val="5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52;p15"/>
            <p:cNvSpPr/>
            <p:nvPr/>
          </p:nvSpPr>
          <p:spPr>
            <a:xfrm>
              <a:off x="966536" y="1195604"/>
              <a:ext cx="3093962" cy="3093962"/>
            </a:xfrm>
            <a:prstGeom prst="ellipse">
              <a:avLst/>
            </a:prstGeom>
            <a:noFill/>
            <a:ln w="19050" cap="flat" cmpd="sng">
              <a:solidFill>
                <a:schemeClr val="accent6"/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3" name="Google Shape;53;p15"/>
            <p:cNvGrpSpPr/>
            <p:nvPr/>
          </p:nvGrpSpPr>
          <p:grpSpPr>
            <a:xfrm>
              <a:off x="717749" y="659265"/>
              <a:ext cx="3352929" cy="3473801"/>
              <a:chOff x="1306425" y="237600"/>
              <a:chExt cx="4992450" cy="5172425"/>
            </a:xfrm>
          </p:grpSpPr>
          <p:sp>
            <p:nvSpPr>
              <p:cNvPr id="54" name="Google Shape;54;p15"/>
              <p:cNvSpPr/>
              <p:nvPr/>
            </p:nvSpPr>
            <p:spPr>
              <a:xfrm>
                <a:off x="5007125" y="1308450"/>
                <a:ext cx="1291750" cy="1659725"/>
              </a:xfrm>
              <a:custGeom>
                <a:avLst/>
                <a:gdLst/>
                <a:ahLst/>
                <a:cxnLst/>
                <a:rect l="l" t="t" r="r" b="b"/>
                <a:pathLst>
                  <a:path w="51670" h="66389" extrusionOk="0">
                    <a:moveTo>
                      <a:pt x="40416" y="1"/>
                    </a:moveTo>
                    <a:cubicBezTo>
                      <a:pt x="40253" y="1"/>
                      <a:pt x="40090" y="17"/>
                      <a:pt x="39927" y="50"/>
                    </a:cubicBezTo>
                    <a:cubicBezTo>
                      <a:pt x="38948" y="115"/>
                      <a:pt x="38035" y="376"/>
                      <a:pt x="37187" y="898"/>
                    </a:cubicBezTo>
                    <a:cubicBezTo>
                      <a:pt x="35751" y="1811"/>
                      <a:pt x="34512" y="3051"/>
                      <a:pt x="33533" y="4421"/>
                    </a:cubicBezTo>
                    <a:cubicBezTo>
                      <a:pt x="28314" y="11401"/>
                      <a:pt x="25835" y="19882"/>
                      <a:pt x="23160" y="28168"/>
                    </a:cubicBezTo>
                    <a:cubicBezTo>
                      <a:pt x="22680" y="29549"/>
                      <a:pt x="21757" y="31207"/>
                      <a:pt x="20443" y="31207"/>
                    </a:cubicBezTo>
                    <a:cubicBezTo>
                      <a:pt x="20329" y="31207"/>
                      <a:pt x="20213" y="31195"/>
                      <a:pt x="20094" y="31169"/>
                    </a:cubicBezTo>
                    <a:cubicBezTo>
                      <a:pt x="19115" y="30843"/>
                      <a:pt x="18398" y="29929"/>
                      <a:pt x="18463" y="28885"/>
                    </a:cubicBezTo>
                    <a:cubicBezTo>
                      <a:pt x="18528" y="27907"/>
                      <a:pt x="18724" y="26928"/>
                      <a:pt x="19181" y="26015"/>
                    </a:cubicBezTo>
                    <a:cubicBezTo>
                      <a:pt x="20420" y="22361"/>
                      <a:pt x="20812" y="18382"/>
                      <a:pt x="20290" y="14533"/>
                    </a:cubicBezTo>
                    <a:cubicBezTo>
                      <a:pt x="20159" y="13032"/>
                      <a:pt x="19703" y="11597"/>
                      <a:pt x="18985" y="10292"/>
                    </a:cubicBezTo>
                    <a:cubicBezTo>
                      <a:pt x="18202" y="8987"/>
                      <a:pt x="16832" y="8139"/>
                      <a:pt x="15331" y="8009"/>
                    </a:cubicBezTo>
                    <a:lnTo>
                      <a:pt x="14940" y="8009"/>
                    </a:lnTo>
                    <a:cubicBezTo>
                      <a:pt x="14614" y="8009"/>
                      <a:pt x="14288" y="8074"/>
                      <a:pt x="14027" y="8204"/>
                    </a:cubicBezTo>
                    <a:cubicBezTo>
                      <a:pt x="12852" y="8596"/>
                      <a:pt x="11809" y="9444"/>
                      <a:pt x="11221" y="10553"/>
                    </a:cubicBezTo>
                    <a:cubicBezTo>
                      <a:pt x="10439" y="12054"/>
                      <a:pt x="10047" y="13750"/>
                      <a:pt x="10047" y="15446"/>
                    </a:cubicBezTo>
                    <a:cubicBezTo>
                      <a:pt x="9786" y="22427"/>
                      <a:pt x="12135" y="29212"/>
                      <a:pt x="12983" y="36127"/>
                    </a:cubicBezTo>
                    <a:cubicBezTo>
                      <a:pt x="13179" y="37497"/>
                      <a:pt x="12852" y="39324"/>
                      <a:pt x="11548" y="39520"/>
                    </a:cubicBezTo>
                    <a:cubicBezTo>
                      <a:pt x="11498" y="39524"/>
                      <a:pt x="11448" y="39526"/>
                      <a:pt x="11399" y="39526"/>
                    </a:cubicBezTo>
                    <a:cubicBezTo>
                      <a:pt x="10675" y="39526"/>
                      <a:pt x="10026" y="39086"/>
                      <a:pt x="9721" y="38476"/>
                    </a:cubicBezTo>
                    <a:cubicBezTo>
                      <a:pt x="9395" y="37823"/>
                      <a:pt x="9199" y="37106"/>
                      <a:pt x="9199" y="36388"/>
                    </a:cubicBezTo>
                    <a:lnTo>
                      <a:pt x="8286" y="28951"/>
                    </a:lnTo>
                    <a:cubicBezTo>
                      <a:pt x="8220" y="27581"/>
                      <a:pt x="7894" y="26276"/>
                      <a:pt x="7372" y="25036"/>
                    </a:cubicBezTo>
                    <a:cubicBezTo>
                      <a:pt x="6850" y="23797"/>
                      <a:pt x="5676" y="22883"/>
                      <a:pt x="4306" y="22688"/>
                    </a:cubicBezTo>
                    <a:lnTo>
                      <a:pt x="3849" y="22688"/>
                    </a:lnTo>
                    <a:cubicBezTo>
                      <a:pt x="3523" y="22688"/>
                      <a:pt x="3197" y="22753"/>
                      <a:pt x="2936" y="22883"/>
                    </a:cubicBezTo>
                    <a:cubicBezTo>
                      <a:pt x="2153" y="23144"/>
                      <a:pt x="1501" y="23666"/>
                      <a:pt x="1109" y="24384"/>
                    </a:cubicBezTo>
                    <a:cubicBezTo>
                      <a:pt x="392" y="25428"/>
                      <a:pt x="65" y="26733"/>
                      <a:pt x="65" y="28037"/>
                    </a:cubicBezTo>
                    <a:cubicBezTo>
                      <a:pt x="0" y="32996"/>
                      <a:pt x="3327" y="37367"/>
                      <a:pt x="5219" y="41999"/>
                    </a:cubicBezTo>
                    <a:cubicBezTo>
                      <a:pt x="7242" y="46826"/>
                      <a:pt x="7698" y="52176"/>
                      <a:pt x="6655" y="57330"/>
                    </a:cubicBezTo>
                    <a:cubicBezTo>
                      <a:pt x="6133" y="59613"/>
                      <a:pt x="4697" y="61832"/>
                      <a:pt x="4371" y="64050"/>
                    </a:cubicBezTo>
                    <a:cubicBezTo>
                      <a:pt x="4176" y="64702"/>
                      <a:pt x="4371" y="65354"/>
                      <a:pt x="4763" y="65811"/>
                    </a:cubicBezTo>
                    <a:cubicBezTo>
                      <a:pt x="4958" y="66072"/>
                      <a:pt x="5219" y="66268"/>
                      <a:pt x="5546" y="66333"/>
                    </a:cubicBezTo>
                    <a:cubicBezTo>
                      <a:pt x="5721" y="66371"/>
                      <a:pt x="5897" y="66389"/>
                      <a:pt x="6070" y="66389"/>
                    </a:cubicBezTo>
                    <a:cubicBezTo>
                      <a:pt x="6798" y="66389"/>
                      <a:pt x="7485" y="66065"/>
                      <a:pt x="7959" y="65485"/>
                    </a:cubicBezTo>
                    <a:cubicBezTo>
                      <a:pt x="8547" y="64833"/>
                      <a:pt x="9003" y="64180"/>
                      <a:pt x="9460" y="63397"/>
                    </a:cubicBezTo>
                    <a:cubicBezTo>
                      <a:pt x="11809" y="59940"/>
                      <a:pt x="16049" y="57982"/>
                      <a:pt x="20224" y="57200"/>
                    </a:cubicBezTo>
                    <a:cubicBezTo>
                      <a:pt x="24335" y="56417"/>
                      <a:pt x="28640" y="56482"/>
                      <a:pt x="32816" y="55764"/>
                    </a:cubicBezTo>
                    <a:cubicBezTo>
                      <a:pt x="36991" y="55112"/>
                      <a:pt x="41297" y="53546"/>
                      <a:pt x="43972" y="50284"/>
                    </a:cubicBezTo>
                    <a:cubicBezTo>
                      <a:pt x="45081" y="48979"/>
                      <a:pt x="45798" y="46826"/>
                      <a:pt x="44885" y="45522"/>
                    </a:cubicBezTo>
                    <a:cubicBezTo>
                      <a:pt x="44689" y="45326"/>
                      <a:pt x="44559" y="45195"/>
                      <a:pt x="44363" y="45065"/>
                    </a:cubicBezTo>
                    <a:lnTo>
                      <a:pt x="44102" y="44869"/>
                    </a:lnTo>
                    <a:cubicBezTo>
                      <a:pt x="43504" y="44597"/>
                      <a:pt x="42861" y="44461"/>
                      <a:pt x="42172" y="44461"/>
                    </a:cubicBezTo>
                    <a:cubicBezTo>
                      <a:pt x="42034" y="44461"/>
                      <a:pt x="41895" y="44467"/>
                      <a:pt x="41753" y="44478"/>
                    </a:cubicBezTo>
                    <a:cubicBezTo>
                      <a:pt x="38557" y="44543"/>
                      <a:pt x="35360" y="45261"/>
                      <a:pt x="32359" y="46565"/>
                    </a:cubicBezTo>
                    <a:cubicBezTo>
                      <a:pt x="31250" y="47153"/>
                      <a:pt x="29945" y="47544"/>
                      <a:pt x="28640" y="47609"/>
                    </a:cubicBezTo>
                    <a:cubicBezTo>
                      <a:pt x="27336" y="47544"/>
                      <a:pt x="25966" y="46500"/>
                      <a:pt x="26226" y="45130"/>
                    </a:cubicBezTo>
                    <a:cubicBezTo>
                      <a:pt x="26487" y="43760"/>
                      <a:pt x="28118" y="43303"/>
                      <a:pt x="29554" y="43042"/>
                    </a:cubicBezTo>
                    <a:lnTo>
                      <a:pt x="40318" y="41281"/>
                    </a:lnTo>
                    <a:cubicBezTo>
                      <a:pt x="43254" y="40824"/>
                      <a:pt x="46255" y="40302"/>
                      <a:pt x="48604" y="38476"/>
                    </a:cubicBezTo>
                    <a:cubicBezTo>
                      <a:pt x="50496" y="37040"/>
                      <a:pt x="51670" y="34431"/>
                      <a:pt x="51213" y="32147"/>
                    </a:cubicBezTo>
                    <a:cubicBezTo>
                      <a:pt x="51148" y="31821"/>
                      <a:pt x="51017" y="31560"/>
                      <a:pt x="50887" y="31234"/>
                    </a:cubicBezTo>
                    <a:cubicBezTo>
                      <a:pt x="50822" y="31038"/>
                      <a:pt x="50691" y="30843"/>
                      <a:pt x="50561" y="30647"/>
                    </a:cubicBezTo>
                    <a:cubicBezTo>
                      <a:pt x="49514" y="29104"/>
                      <a:pt x="47630" y="28353"/>
                      <a:pt x="45733" y="28353"/>
                    </a:cubicBezTo>
                    <a:cubicBezTo>
                      <a:pt x="45384" y="28353"/>
                      <a:pt x="45034" y="28378"/>
                      <a:pt x="44689" y="28429"/>
                    </a:cubicBezTo>
                    <a:cubicBezTo>
                      <a:pt x="42536" y="28820"/>
                      <a:pt x="40514" y="29668"/>
                      <a:pt x="38687" y="30843"/>
                    </a:cubicBezTo>
                    <a:lnTo>
                      <a:pt x="31054" y="35083"/>
                    </a:lnTo>
                    <a:cubicBezTo>
                      <a:pt x="30506" y="35412"/>
                      <a:pt x="29775" y="35679"/>
                      <a:pt x="29145" y="35679"/>
                    </a:cubicBezTo>
                    <a:cubicBezTo>
                      <a:pt x="28650" y="35679"/>
                      <a:pt x="28218" y="35514"/>
                      <a:pt x="27988" y="35083"/>
                    </a:cubicBezTo>
                    <a:cubicBezTo>
                      <a:pt x="27466" y="34039"/>
                      <a:pt x="28575" y="32996"/>
                      <a:pt x="29488" y="32408"/>
                    </a:cubicBezTo>
                    <a:cubicBezTo>
                      <a:pt x="37317" y="27124"/>
                      <a:pt x="42863" y="19034"/>
                      <a:pt x="44950" y="9835"/>
                    </a:cubicBezTo>
                    <a:cubicBezTo>
                      <a:pt x="45342" y="8074"/>
                      <a:pt x="45472" y="6247"/>
                      <a:pt x="45211" y="4486"/>
                    </a:cubicBezTo>
                    <a:cubicBezTo>
                      <a:pt x="44885" y="2724"/>
                      <a:pt x="43776" y="1159"/>
                      <a:pt x="42145" y="376"/>
                    </a:cubicBezTo>
                    <a:cubicBezTo>
                      <a:pt x="41753" y="180"/>
                      <a:pt x="41297" y="50"/>
                      <a:pt x="40905" y="50"/>
                    </a:cubicBezTo>
                    <a:cubicBezTo>
                      <a:pt x="40742" y="17"/>
                      <a:pt x="40579" y="1"/>
                      <a:pt x="40416" y="1"/>
                    </a:cubicBezTo>
                    <a:close/>
                  </a:path>
                </a:pathLst>
              </a:custGeom>
              <a:solidFill>
                <a:srgbClr val="69A7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5" name="Google Shape;55;p15"/>
              <p:cNvSpPr/>
              <p:nvPr/>
            </p:nvSpPr>
            <p:spPr>
              <a:xfrm>
                <a:off x="5080525" y="1308450"/>
                <a:ext cx="1206950" cy="1658350"/>
              </a:xfrm>
              <a:custGeom>
                <a:avLst/>
                <a:gdLst/>
                <a:ahLst/>
                <a:cxnLst/>
                <a:rect l="l" t="t" r="r" b="b"/>
                <a:pathLst>
                  <a:path w="48278" h="66334" extrusionOk="0">
                    <a:moveTo>
                      <a:pt x="37415" y="1"/>
                    </a:moveTo>
                    <a:cubicBezTo>
                      <a:pt x="37252" y="1"/>
                      <a:pt x="37089" y="17"/>
                      <a:pt x="36926" y="50"/>
                    </a:cubicBezTo>
                    <a:cubicBezTo>
                      <a:pt x="34185" y="7813"/>
                      <a:pt x="30793" y="15316"/>
                      <a:pt x="26813" y="22492"/>
                    </a:cubicBezTo>
                    <a:cubicBezTo>
                      <a:pt x="22834" y="29799"/>
                      <a:pt x="18658" y="36910"/>
                      <a:pt x="14483" y="44152"/>
                    </a:cubicBezTo>
                    <a:cubicBezTo>
                      <a:pt x="12265" y="34039"/>
                      <a:pt x="11352" y="23732"/>
                      <a:pt x="11678" y="13489"/>
                    </a:cubicBezTo>
                    <a:cubicBezTo>
                      <a:pt x="11743" y="11662"/>
                      <a:pt x="11874" y="9835"/>
                      <a:pt x="12004" y="8009"/>
                    </a:cubicBezTo>
                    <a:lnTo>
                      <a:pt x="12004" y="8009"/>
                    </a:lnTo>
                    <a:cubicBezTo>
                      <a:pt x="11678" y="8074"/>
                      <a:pt x="11352" y="8139"/>
                      <a:pt x="11091" y="8204"/>
                    </a:cubicBezTo>
                    <a:cubicBezTo>
                      <a:pt x="10373" y="17469"/>
                      <a:pt x="10699" y="26798"/>
                      <a:pt x="12069" y="35997"/>
                    </a:cubicBezTo>
                    <a:cubicBezTo>
                      <a:pt x="12526" y="38998"/>
                      <a:pt x="13048" y="41933"/>
                      <a:pt x="13700" y="44869"/>
                    </a:cubicBezTo>
                    <a:cubicBezTo>
                      <a:pt x="13700" y="45000"/>
                      <a:pt x="13766" y="45065"/>
                      <a:pt x="13896" y="45130"/>
                    </a:cubicBezTo>
                    <a:cubicBezTo>
                      <a:pt x="12591" y="47283"/>
                      <a:pt x="11352" y="49436"/>
                      <a:pt x="10047" y="51654"/>
                    </a:cubicBezTo>
                    <a:lnTo>
                      <a:pt x="9068" y="53350"/>
                    </a:lnTo>
                    <a:cubicBezTo>
                      <a:pt x="5480" y="44347"/>
                      <a:pt x="2871" y="34953"/>
                      <a:pt x="1305" y="25363"/>
                    </a:cubicBezTo>
                    <a:cubicBezTo>
                      <a:pt x="1109" y="24449"/>
                      <a:pt x="979" y="23536"/>
                      <a:pt x="848" y="22622"/>
                    </a:cubicBezTo>
                    <a:cubicBezTo>
                      <a:pt x="587" y="22688"/>
                      <a:pt x="261" y="22753"/>
                      <a:pt x="0" y="22883"/>
                    </a:cubicBezTo>
                    <a:cubicBezTo>
                      <a:pt x="1109" y="30777"/>
                      <a:pt x="2936" y="38606"/>
                      <a:pt x="5480" y="46174"/>
                    </a:cubicBezTo>
                    <a:cubicBezTo>
                      <a:pt x="6393" y="48914"/>
                      <a:pt x="7372" y="51589"/>
                      <a:pt x="8481" y="54198"/>
                    </a:cubicBezTo>
                    <a:cubicBezTo>
                      <a:pt x="8481" y="54264"/>
                      <a:pt x="8481" y="54264"/>
                      <a:pt x="8546" y="54329"/>
                    </a:cubicBezTo>
                    <a:lnTo>
                      <a:pt x="1827" y="65811"/>
                    </a:lnTo>
                    <a:cubicBezTo>
                      <a:pt x="2022" y="66072"/>
                      <a:pt x="2283" y="66203"/>
                      <a:pt x="2610" y="66333"/>
                    </a:cubicBezTo>
                    <a:lnTo>
                      <a:pt x="10047" y="53481"/>
                    </a:lnTo>
                    <a:lnTo>
                      <a:pt x="10243" y="53481"/>
                    </a:lnTo>
                    <a:cubicBezTo>
                      <a:pt x="19246" y="52502"/>
                      <a:pt x="28379" y="51458"/>
                      <a:pt x="36860" y="48001"/>
                    </a:cubicBezTo>
                    <a:cubicBezTo>
                      <a:pt x="38557" y="47283"/>
                      <a:pt x="40253" y="46435"/>
                      <a:pt x="41884" y="45522"/>
                    </a:cubicBezTo>
                    <a:cubicBezTo>
                      <a:pt x="41753" y="45391"/>
                      <a:pt x="41623" y="45195"/>
                      <a:pt x="41427" y="45065"/>
                    </a:cubicBezTo>
                    <a:lnTo>
                      <a:pt x="41166" y="44934"/>
                    </a:lnTo>
                    <a:cubicBezTo>
                      <a:pt x="34120" y="48849"/>
                      <a:pt x="26031" y="50545"/>
                      <a:pt x="18071" y="51654"/>
                    </a:cubicBezTo>
                    <a:cubicBezTo>
                      <a:pt x="15592" y="51980"/>
                      <a:pt x="13113" y="52241"/>
                      <a:pt x="10569" y="52567"/>
                    </a:cubicBezTo>
                    <a:lnTo>
                      <a:pt x="18267" y="39324"/>
                    </a:lnTo>
                    <a:cubicBezTo>
                      <a:pt x="18332" y="39389"/>
                      <a:pt x="18398" y="39389"/>
                      <a:pt x="18528" y="39389"/>
                    </a:cubicBezTo>
                    <a:cubicBezTo>
                      <a:pt x="18851" y="39396"/>
                      <a:pt x="19174" y="39399"/>
                      <a:pt x="19497" y="39399"/>
                    </a:cubicBezTo>
                    <a:cubicBezTo>
                      <a:pt x="28746" y="39399"/>
                      <a:pt x="37742" y="36717"/>
                      <a:pt x="46190" y="33061"/>
                    </a:cubicBezTo>
                    <a:lnTo>
                      <a:pt x="48277" y="32147"/>
                    </a:lnTo>
                    <a:cubicBezTo>
                      <a:pt x="48212" y="31886"/>
                      <a:pt x="48081" y="31560"/>
                      <a:pt x="47951" y="31299"/>
                    </a:cubicBezTo>
                    <a:cubicBezTo>
                      <a:pt x="41166" y="34366"/>
                      <a:pt x="34055" y="36910"/>
                      <a:pt x="26618" y="37954"/>
                    </a:cubicBezTo>
                    <a:cubicBezTo>
                      <a:pt x="24008" y="38345"/>
                      <a:pt x="21399" y="38476"/>
                      <a:pt x="18789" y="38476"/>
                    </a:cubicBezTo>
                    <a:cubicBezTo>
                      <a:pt x="24204" y="29212"/>
                      <a:pt x="29619" y="19882"/>
                      <a:pt x="33990" y="10096"/>
                    </a:cubicBezTo>
                    <a:cubicBezTo>
                      <a:pt x="35425" y="6834"/>
                      <a:pt x="36730" y="3442"/>
                      <a:pt x="37904" y="50"/>
                    </a:cubicBezTo>
                    <a:cubicBezTo>
                      <a:pt x="37741" y="17"/>
                      <a:pt x="37578" y="1"/>
                      <a:pt x="37415" y="1"/>
                    </a:cubicBezTo>
                    <a:close/>
                  </a:path>
                </a:pathLst>
              </a:custGeom>
              <a:solidFill>
                <a:srgbClr val="4950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6" name="Google Shape;56;p15"/>
              <p:cNvSpPr/>
              <p:nvPr/>
            </p:nvSpPr>
            <p:spPr>
              <a:xfrm>
                <a:off x="2131700" y="1767975"/>
                <a:ext cx="675250" cy="1115625"/>
              </a:xfrm>
              <a:custGeom>
                <a:avLst/>
                <a:gdLst/>
                <a:ahLst/>
                <a:cxnLst/>
                <a:rect l="l" t="t" r="r" b="b"/>
                <a:pathLst>
                  <a:path w="27010" h="44625" extrusionOk="0">
                    <a:moveTo>
                      <a:pt x="3001" y="1"/>
                    </a:moveTo>
                    <a:cubicBezTo>
                      <a:pt x="2936" y="66"/>
                      <a:pt x="2936" y="131"/>
                      <a:pt x="2871" y="197"/>
                    </a:cubicBezTo>
                    <a:cubicBezTo>
                      <a:pt x="1892" y="2545"/>
                      <a:pt x="1174" y="4959"/>
                      <a:pt x="783" y="7438"/>
                    </a:cubicBezTo>
                    <a:cubicBezTo>
                      <a:pt x="718" y="7699"/>
                      <a:pt x="653" y="7960"/>
                      <a:pt x="653" y="8221"/>
                    </a:cubicBezTo>
                    <a:cubicBezTo>
                      <a:pt x="0" y="12266"/>
                      <a:pt x="196" y="16441"/>
                      <a:pt x="1044" y="20421"/>
                    </a:cubicBezTo>
                    <a:cubicBezTo>
                      <a:pt x="1109" y="20682"/>
                      <a:pt x="1174" y="21008"/>
                      <a:pt x="1240" y="21269"/>
                    </a:cubicBezTo>
                    <a:cubicBezTo>
                      <a:pt x="2349" y="25836"/>
                      <a:pt x="4502" y="30142"/>
                      <a:pt x="7568" y="33795"/>
                    </a:cubicBezTo>
                    <a:cubicBezTo>
                      <a:pt x="7829" y="34121"/>
                      <a:pt x="8090" y="34447"/>
                      <a:pt x="8351" y="34774"/>
                    </a:cubicBezTo>
                    <a:cubicBezTo>
                      <a:pt x="12396" y="39275"/>
                      <a:pt x="17550" y="42602"/>
                      <a:pt x="23356" y="44429"/>
                    </a:cubicBezTo>
                    <a:lnTo>
                      <a:pt x="24008" y="44625"/>
                    </a:lnTo>
                    <a:lnTo>
                      <a:pt x="24073" y="44364"/>
                    </a:lnTo>
                    <a:cubicBezTo>
                      <a:pt x="26161" y="39601"/>
                      <a:pt x="27009" y="34382"/>
                      <a:pt x="26553" y="29228"/>
                    </a:cubicBezTo>
                    <a:cubicBezTo>
                      <a:pt x="26487" y="28445"/>
                      <a:pt x="26422" y="27728"/>
                      <a:pt x="26292" y="26945"/>
                    </a:cubicBezTo>
                    <a:cubicBezTo>
                      <a:pt x="25835" y="23748"/>
                      <a:pt x="24856" y="20682"/>
                      <a:pt x="23552" y="17746"/>
                    </a:cubicBezTo>
                    <a:cubicBezTo>
                      <a:pt x="22964" y="16507"/>
                      <a:pt x="22312" y="15267"/>
                      <a:pt x="21594" y="14093"/>
                    </a:cubicBezTo>
                    <a:cubicBezTo>
                      <a:pt x="21399" y="13832"/>
                      <a:pt x="21203" y="13571"/>
                      <a:pt x="21072" y="13310"/>
                    </a:cubicBezTo>
                    <a:cubicBezTo>
                      <a:pt x="19311" y="10765"/>
                      <a:pt x="17289" y="8482"/>
                      <a:pt x="14940" y="6525"/>
                    </a:cubicBezTo>
                    <a:lnTo>
                      <a:pt x="14418" y="6003"/>
                    </a:lnTo>
                    <a:cubicBezTo>
                      <a:pt x="11156" y="3393"/>
                      <a:pt x="7503" y="1371"/>
                      <a:pt x="3523" y="131"/>
                    </a:cubicBezTo>
                    <a:lnTo>
                      <a:pt x="3001" y="1"/>
                    </a:lnTo>
                    <a:close/>
                  </a:path>
                </a:pathLst>
              </a:custGeom>
              <a:solidFill>
                <a:srgbClr val="69A7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7" name="Google Shape;57;p15"/>
              <p:cNvSpPr/>
              <p:nvPr/>
            </p:nvSpPr>
            <p:spPr>
              <a:xfrm>
                <a:off x="2146375" y="1766350"/>
                <a:ext cx="649150" cy="1117250"/>
              </a:xfrm>
              <a:custGeom>
                <a:avLst/>
                <a:gdLst/>
                <a:ahLst/>
                <a:cxnLst/>
                <a:rect l="l" t="t" r="r" b="b"/>
                <a:pathLst>
                  <a:path w="25966" h="44690" extrusionOk="0">
                    <a:moveTo>
                      <a:pt x="2414" y="1"/>
                    </a:moveTo>
                    <a:cubicBezTo>
                      <a:pt x="2349" y="66"/>
                      <a:pt x="2349" y="131"/>
                      <a:pt x="2284" y="196"/>
                    </a:cubicBezTo>
                    <a:cubicBezTo>
                      <a:pt x="3654" y="4176"/>
                      <a:pt x="5089" y="8090"/>
                      <a:pt x="6589" y="11874"/>
                    </a:cubicBezTo>
                    <a:cubicBezTo>
                      <a:pt x="4241" y="10700"/>
                      <a:pt x="2088" y="9265"/>
                      <a:pt x="131" y="7438"/>
                    </a:cubicBezTo>
                    <a:cubicBezTo>
                      <a:pt x="131" y="7764"/>
                      <a:pt x="66" y="8025"/>
                      <a:pt x="0" y="8286"/>
                    </a:cubicBezTo>
                    <a:cubicBezTo>
                      <a:pt x="2088" y="10113"/>
                      <a:pt x="4437" y="11613"/>
                      <a:pt x="6916" y="12788"/>
                    </a:cubicBezTo>
                    <a:cubicBezTo>
                      <a:pt x="8416" y="16506"/>
                      <a:pt x="9982" y="20160"/>
                      <a:pt x="11613" y="23683"/>
                    </a:cubicBezTo>
                    <a:cubicBezTo>
                      <a:pt x="7764" y="23226"/>
                      <a:pt x="3980" y="22117"/>
                      <a:pt x="457" y="20486"/>
                    </a:cubicBezTo>
                    <a:lnTo>
                      <a:pt x="457" y="20486"/>
                    </a:lnTo>
                    <a:cubicBezTo>
                      <a:pt x="522" y="20747"/>
                      <a:pt x="587" y="21073"/>
                      <a:pt x="653" y="21334"/>
                    </a:cubicBezTo>
                    <a:cubicBezTo>
                      <a:pt x="4241" y="22900"/>
                      <a:pt x="8025" y="23944"/>
                      <a:pt x="11939" y="24400"/>
                    </a:cubicBezTo>
                    <a:cubicBezTo>
                      <a:pt x="13701" y="28184"/>
                      <a:pt x="15527" y="31838"/>
                      <a:pt x="17484" y="35426"/>
                    </a:cubicBezTo>
                    <a:cubicBezTo>
                      <a:pt x="17126" y="35439"/>
                      <a:pt x="16767" y="35445"/>
                      <a:pt x="16408" y="35445"/>
                    </a:cubicBezTo>
                    <a:cubicBezTo>
                      <a:pt x="13181" y="35445"/>
                      <a:pt x="9969" y="34917"/>
                      <a:pt x="6916" y="33860"/>
                    </a:cubicBezTo>
                    <a:lnTo>
                      <a:pt x="6916" y="33860"/>
                    </a:lnTo>
                    <a:cubicBezTo>
                      <a:pt x="7242" y="34186"/>
                      <a:pt x="7503" y="34512"/>
                      <a:pt x="7764" y="34773"/>
                    </a:cubicBezTo>
                    <a:cubicBezTo>
                      <a:pt x="10661" y="35643"/>
                      <a:pt x="13661" y="36100"/>
                      <a:pt x="16673" y="36100"/>
                    </a:cubicBezTo>
                    <a:cubicBezTo>
                      <a:pt x="17052" y="36100"/>
                      <a:pt x="17431" y="36093"/>
                      <a:pt x="17811" y="36078"/>
                    </a:cubicBezTo>
                    <a:cubicBezTo>
                      <a:pt x="19376" y="38949"/>
                      <a:pt x="21007" y="41754"/>
                      <a:pt x="22704" y="44494"/>
                    </a:cubicBezTo>
                    <a:lnTo>
                      <a:pt x="23356" y="44690"/>
                    </a:lnTo>
                    <a:lnTo>
                      <a:pt x="23486" y="44429"/>
                    </a:lnTo>
                    <a:cubicBezTo>
                      <a:pt x="22704" y="43255"/>
                      <a:pt x="21986" y="42015"/>
                      <a:pt x="21268" y="40841"/>
                    </a:cubicBezTo>
                    <a:cubicBezTo>
                      <a:pt x="23486" y="37253"/>
                      <a:pt x="25052" y="33338"/>
                      <a:pt x="25966" y="29293"/>
                    </a:cubicBezTo>
                    <a:cubicBezTo>
                      <a:pt x="25966" y="28510"/>
                      <a:pt x="25835" y="27793"/>
                      <a:pt x="25705" y="26945"/>
                    </a:cubicBezTo>
                    <a:cubicBezTo>
                      <a:pt x="24987" y="31642"/>
                      <a:pt x="23356" y="36143"/>
                      <a:pt x="20942" y="40123"/>
                    </a:cubicBezTo>
                    <a:cubicBezTo>
                      <a:pt x="19115" y="36992"/>
                      <a:pt x="17354" y="33795"/>
                      <a:pt x="15658" y="30533"/>
                    </a:cubicBezTo>
                    <a:cubicBezTo>
                      <a:pt x="15723" y="30468"/>
                      <a:pt x="15723" y="30468"/>
                      <a:pt x="15788" y="30402"/>
                    </a:cubicBezTo>
                    <a:cubicBezTo>
                      <a:pt x="18333" y="25314"/>
                      <a:pt x="20159" y="19768"/>
                      <a:pt x="21007" y="14092"/>
                    </a:cubicBezTo>
                    <a:cubicBezTo>
                      <a:pt x="20812" y="13831"/>
                      <a:pt x="20681" y="13570"/>
                      <a:pt x="20485" y="13310"/>
                    </a:cubicBezTo>
                    <a:cubicBezTo>
                      <a:pt x="19637" y="19051"/>
                      <a:pt x="17941" y="24596"/>
                      <a:pt x="15332" y="29815"/>
                    </a:cubicBezTo>
                    <a:cubicBezTo>
                      <a:pt x="13505" y="26227"/>
                      <a:pt x="11743" y="22508"/>
                      <a:pt x="10112" y="18724"/>
                    </a:cubicBezTo>
                    <a:cubicBezTo>
                      <a:pt x="10178" y="18659"/>
                      <a:pt x="10243" y="18659"/>
                      <a:pt x="10243" y="18594"/>
                    </a:cubicBezTo>
                    <a:cubicBezTo>
                      <a:pt x="12265" y="14810"/>
                      <a:pt x="13701" y="10700"/>
                      <a:pt x="14418" y="6525"/>
                    </a:cubicBezTo>
                    <a:lnTo>
                      <a:pt x="13831" y="6003"/>
                    </a:lnTo>
                    <a:cubicBezTo>
                      <a:pt x="13179" y="10178"/>
                      <a:pt x="11809" y="14288"/>
                      <a:pt x="9786" y="18007"/>
                    </a:cubicBezTo>
                    <a:cubicBezTo>
                      <a:pt x="7307" y="12266"/>
                      <a:pt x="5024" y="6329"/>
                      <a:pt x="2936" y="131"/>
                    </a:cubicBezTo>
                    <a:lnTo>
                      <a:pt x="2414" y="1"/>
                    </a:lnTo>
                    <a:close/>
                  </a:path>
                </a:pathLst>
              </a:custGeom>
              <a:solidFill>
                <a:srgbClr val="4950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8" name="Google Shape;58;p15"/>
              <p:cNvSpPr/>
              <p:nvPr/>
            </p:nvSpPr>
            <p:spPr>
              <a:xfrm>
                <a:off x="1306425" y="2322525"/>
                <a:ext cx="1497250" cy="894625"/>
              </a:xfrm>
              <a:custGeom>
                <a:avLst/>
                <a:gdLst/>
                <a:ahLst/>
                <a:cxnLst/>
                <a:rect l="l" t="t" r="r" b="b"/>
                <a:pathLst>
                  <a:path w="59890" h="35785" extrusionOk="0">
                    <a:moveTo>
                      <a:pt x="17027" y="0"/>
                    </a:moveTo>
                    <a:cubicBezTo>
                      <a:pt x="11417" y="0"/>
                      <a:pt x="5872" y="1044"/>
                      <a:pt x="718" y="3132"/>
                    </a:cubicBezTo>
                    <a:cubicBezTo>
                      <a:pt x="457" y="3197"/>
                      <a:pt x="261" y="3262"/>
                      <a:pt x="0" y="3393"/>
                    </a:cubicBezTo>
                    <a:lnTo>
                      <a:pt x="130" y="3719"/>
                    </a:lnTo>
                    <a:cubicBezTo>
                      <a:pt x="1044" y="7046"/>
                      <a:pt x="2349" y="10178"/>
                      <a:pt x="3980" y="13179"/>
                    </a:cubicBezTo>
                    <a:cubicBezTo>
                      <a:pt x="4175" y="13440"/>
                      <a:pt x="4371" y="13766"/>
                      <a:pt x="4502" y="14092"/>
                    </a:cubicBezTo>
                    <a:cubicBezTo>
                      <a:pt x="7372" y="18855"/>
                      <a:pt x="11025" y="23030"/>
                      <a:pt x="15397" y="26422"/>
                    </a:cubicBezTo>
                    <a:lnTo>
                      <a:pt x="16245" y="27140"/>
                    </a:lnTo>
                    <a:cubicBezTo>
                      <a:pt x="21399" y="30989"/>
                      <a:pt x="27270" y="33664"/>
                      <a:pt x="33598" y="34904"/>
                    </a:cubicBezTo>
                    <a:cubicBezTo>
                      <a:pt x="34120" y="35034"/>
                      <a:pt x="34642" y="35099"/>
                      <a:pt x="35229" y="35165"/>
                    </a:cubicBezTo>
                    <a:cubicBezTo>
                      <a:pt x="37658" y="35579"/>
                      <a:pt x="40104" y="35785"/>
                      <a:pt x="42545" y="35785"/>
                    </a:cubicBezTo>
                    <a:cubicBezTo>
                      <a:pt x="48169" y="35785"/>
                      <a:pt x="53764" y="34693"/>
                      <a:pt x="59042" y="32555"/>
                    </a:cubicBezTo>
                    <a:lnTo>
                      <a:pt x="59890" y="32229"/>
                    </a:lnTo>
                    <a:cubicBezTo>
                      <a:pt x="59825" y="32164"/>
                      <a:pt x="59759" y="32033"/>
                      <a:pt x="59759" y="31903"/>
                    </a:cubicBezTo>
                    <a:cubicBezTo>
                      <a:pt x="57933" y="25118"/>
                      <a:pt x="54344" y="18920"/>
                      <a:pt x="49451" y="13896"/>
                    </a:cubicBezTo>
                    <a:cubicBezTo>
                      <a:pt x="48799" y="13179"/>
                      <a:pt x="48016" y="12461"/>
                      <a:pt x="47299" y="11809"/>
                    </a:cubicBezTo>
                    <a:cubicBezTo>
                      <a:pt x="44102" y="8873"/>
                      <a:pt x="40448" y="6394"/>
                      <a:pt x="36534" y="4437"/>
                    </a:cubicBezTo>
                    <a:cubicBezTo>
                      <a:pt x="34903" y="3654"/>
                      <a:pt x="33142" y="2936"/>
                      <a:pt x="31445" y="2349"/>
                    </a:cubicBezTo>
                    <a:lnTo>
                      <a:pt x="30206" y="1958"/>
                    </a:lnTo>
                    <a:cubicBezTo>
                      <a:pt x="26226" y="718"/>
                      <a:pt x="22181" y="66"/>
                      <a:pt x="18071" y="0"/>
                    </a:cubicBezTo>
                    <a:close/>
                  </a:path>
                </a:pathLst>
              </a:custGeom>
              <a:solidFill>
                <a:srgbClr val="3B5C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" name="Google Shape;59;p15"/>
              <p:cNvSpPr/>
              <p:nvPr/>
            </p:nvSpPr>
            <p:spPr>
              <a:xfrm>
                <a:off x="1306425" y="2322525"/>
                <a:ext cx="1495625" cy="879125"/>
              </a:xfrm>
              <a:custGeom>
                <a:avLst/>
                <a:gdLst/>
                <a:ahLst/>
                <a:cxnLst/>
                <a:rect l="l" t="t" r="r" b="b"/>
                <a:pathLst>
                  <a:path w="59825" h="35165" extrusionOk="0">
                    <a:moveTo>
                      <a:pt x="17027" y="0"/>
                    </a:moveTo>
                    <a:cubicBezTo>
                      <a:pt x="19898" y="4959"/>
                      <a:pt x="21986" y="10373"/>
                      <a:pt x="23095" y="15984"/>
                    </a:cubicBezTo>
                    <a:cubicBezTo>
                      <a:pt x="15592" y="12070"/>
                      <a:pt x="8155" y="7764"/>
                      <a:pt x="718" y="3132"/>
                    </a:cubicBezTo>
                    <a:cubicBezTo>
                      <a:pt x="457" y="3197"/>
                      <a:pt x="261" y="3262"/>
                      <a:pt x="0" y="3393"/>
                    </a:cubicBezTo>
                    <a:lnTo>
                      <a:pt x="130" y="3719"/>
                    </a:lnTo>
                    <a:cubicBezTo>
                      <a:pt x="4893" y="6720"/>
                      <a:pt x="9655" y="9591"/>
                      <a:pt x="14483" y="12265"/>
                    </a:cubicBezTo>
                    <a:cubicBezTo>
                      <a:pt x="11864" y="12870"/>
                      <a:pt x="9167" y="13202"/>
                      <a:pt x="6453" y="13202"/>
                    </a:cubicBezTo>
                    <a:cubicBezTo>
                      <a:pt x="5651" y="13202"/>
                      <a:pt x="4848" y="13173"/>
                      <a:pt x="4045" y="13114"/>
                    </a:cubicBezTo>
                    <a:lnTo>
                      <a:pt x="4045" y="13114"/>
                    </a:lnTo>
                    <a:cubicBezTo>
                      <a:pt x="4241" y="13440"/>
                      <a:pt x="4371" y="13766"/>
                      <a:pt x="4567" y="14027"/>
                    </a:cubicBezTo>
                    <a:cubicBezTo>
                      <a:pt x="5192" y="14060"/>
                      <a:pt x="5818" y="14076"/>
                      <a:pt x="6443" y="14076"/>
                    </a:cubicBezTo>
                    <a:cubicBezTo>
                      <a:pt x="9535" y="14076"/>
                      <a:pt x="12619" y="13678"/>
                      <a:pt x="15657" y="12918"/>
                    </a:cubicBezTo>
                    <a:cubicBezTo>
                      <a:pt x="20355" y="15527"/>
                      <a:pt x="25052" y="18007"/>
                      <a:pt x="29814" y="20290"/>
                    </a:cubicBezTo>
                    <a:cubicBezTo>
                      <a:pt x="25378" y="23095"/>
                      <a:pt x="20485" y="25183"/>
                      <a:pt x="15397" y="26422"/>
                    </a:cubicBezTo>
                    <a:lnTo>
                      <a:pt x="16245" y="27140"/>
                    </a:lnTo>
                    <a:cubicBezTo>
                      <a:pt x="21399" y="25770"/>
                      <a:pt x="26291" y="23617"/>
                      <a:pt x="30728" y="20747"/>
                    </a:cubicBezTo>
                    <a:cubicBezTo>
                      <a:pt x="35751" y="23160"/>
                      <a:pt x="40840" y="25444"/>
                      <a:pt x="45929" y="27532"/>
                    </a:cubicBezTo>
                    <a:cubicBezTo>
                      <a:pt x="42275" y="30728"/>
                      <a:pt x="38100" y="33207"/>
                      <a:pt x="33598" y="34904"/>
                    </a:cubicBezTo>
                    <a:cubicBezTo>
                      <a:pt x="34120" y="35034"/>
                      <a:pt x="34642" y="35099"/>
                      <a:pt x="35229" y="35165"/>
                    </a:cubicBezTo>
                    <a:cubicBezTo>
                      <a:pt x="39470" y="33468"/>
                      <a:pt x="43384" y="30989"/>
                      <a:pt x="46777" y="27923"/>
                    </a:cubicBezTo>
                    <a:cubicBezTo>
                      <a:pt x="50887" y="29619"/>
                      <a:pt x="54932" y="31185"/>
                      <a:pt x="59042" y="32555"/>
                    </a:cubicBezTo>
                    <a:lnTo>
                      <a:pt x="59825" y="32229"/>
                    </a:lnTo>
                    <a:cubicBezTo>
                      <a:pt x="59825" y="32164"/>
                      <a:pt x="59759" y="32033"/>
                      <a:pt x="59759" y="31903"/>
                    </a:cubicBezTo>
                    <a:cubicBezTo>
                      <a:pt x="57998" y="31315"/>
                      <a:pt x="56171" y="30663"/>
                      <a:pt x="54410" y="30011"/>
                    </a:cubicBezTo>
                    <a:cubicBezTo>
                      <a:pt x="53692" y="24400"/>
                      <a:pt x="52061" y="18920"/>
                      <a:pt x="49451" y="13896"/>
                    </a:cubicBezTo>
                    <a:cubicBezTo>
                      <a:pt x="48734" y="13179"/>
                      <a:pt x="48016" y="12461"/>
                      <a:pt x="47299" y="11809"/>
                    </a:cubicBezTo>
                    <a:lnTo>
                      <a:pt x="47299" y="11809"/>
                    </a:lnTo>
                    <a:cubicBezTo>
                      <a:pt x="50561" y="17289"/>
                      <a:pt x="52648" y="23356"/>
                      <a:pt x="53431" y="29619"/>
                    </a:cubicBezTo>
                    <a:cubicBezTo>
                      <a:pt x="48930" y="27923"/>
                      <a:pt x="44363" y="26031"/>
                      <a:pt x="39796" y="24009"/>
                    </a:cubicBezTo>
                    <a:cubicBezTo>
                      <a:pt x="39796" y="23943"/>
                      <a:pt x="39796" y="23878"/>
                      <a:pt x="39796" y="23813"/>
                    </a:cubicBezTo>
                    <a:cubicBezTo>
                      <a:pt x="38165" y="16245"/>
                      <a:pt x="35360" y="9003"/>
                      <a:pt x="31445" y="2349"/>
                    </a:cubicBezTo>
                    <a:lnTo>
                      <a:pt x="30206" y="1958"/>
                    </a:lnTo>
                    <a:lnTo>
                      <a:pt x="30206" y="1958"/>
                    </a:lnTo>
                    <a:cubicBezTo>
                      <a:pt x="34251" y="8677"/>
                      <a:pt x="37186" y="15984"/>
                      <a:pt x="38948" y="23617"/>
                    </a:cubicBezTo>
                    <a:cubicBezTo>
                      <a:pt x="33924" y="21399"/>
                      <a:pt x="28966" y="18985"/>
                      <a:pt x="24008" y="16441"/>
                    </a:cubicBezTo>
                    <a:cubicBezTo>
                      <a:pt x="24008" y="16310"/>
                      <a:pt x="24008" y="16245"/>
                      <a:pt x="24008" y="16180"/>
                    </a:cubicBezTo>
                    <a:cubicBezTo>
                      <a:pt x="22899" y="10504"/>
                      <a:pt x="20942" y="5024"/>
                      <a:pt x="18071" y="0"/>
                    </a:cubicBezTo>
                    <a:close/>
                  </a:path>
                </a:pathLst>
              </a:custGeom>
              <a:solidFill>
                <a:srgbClr val="4950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0" name="Google Shape;60;p15"/>
              <p:cNvSpPr/>
              <p:nvPr/>
            </p:nvSpPr>
            <p:spPr>
              <a:xfrm>
                <a:off x="2174100" y="2963500"/>
                <a:ext cx="500725" cy="508900"/>
              </a:xfrm>
              <a:custGeom>
                <a:avLst/>
                <a:gdLst/>
                <a:ahLst/>
                <a:cxnLst/>
                <a:rect l="l" t="t" r="r" b="b"/>
                <a:pathLst>
                  <a:path w="20029" h="20356" extrusionOk="0">
                    <a:moveTo>
                      <a:pt x="16897" y="5220"/>
                    </a:moveTo>
                    <a:lnTo>
                      <a:pt x="16897" y="8351"/>
                    </a:lnTo>
                    <a:lnTo>
                      <a:pt x="14549" y="8351"/>
                    </a:lnTo>
                    <a:lnTo>
                      <a:pt x="14549" y="6720"/>
                    </a:lnTo>
                    <a:cubicBezTo>
                      <a:pt x="14549" y="5872"/>
                      <a:pt x="15266" y="5220"/>
                      <a:pt x="16049" y="5220"/>
                    </a:cubicBezTo>
                    <a:close/>
                    <a:moveTo>
                      <a:pt x="16897" y="1"/>
                    </a:moveTo>
                    <a:lnTo>
                      <a:pt x="16897" y="4045"/>
                    </a:lnTo>
                    <a:lnTo>
                      <a:pt x="16115" y="4045"/>
                    </a:lnTo>
                    <a:cubicBezTo>
                      <a:pt x="14614" y="4045"/>
                      <a:pt x="13374" y="5220"/>
                      <a:pt x="13440" y="6720"/>
                    </a:cubicBezTo>
                    <a:lnTo>
                      <a:pt x="13440" y="8351"/>
                    </a:lnTo>
                    <a:lnTo>
                      <a:pt x="12265" y="8351"/>
                    </a:lnTo>
                    <a:lnTo>
                      <a:pt x="12265" y="3393"/>
                    </a:lnTo>
                    <a:lnTo>
                      <a:pt x="11222" y="3393"/>
                    </a:lnTo>
                    <a:lnTo>
                      <a:pt x="11222" y="8351"/>
                    </a:lnTo>
                    <a:lnTo>
                      <a:pt x="8286" y="8351"/>
                    </a:lnTo>
                    <a:lnTo>
                      <a:pt x="8286" y="3393"/>
                    </a:lnTo>
                    <a:lnTo>
                      <a:pt x="7242" y="3393"/>
                    </a:lnTo>
                    <a:lnTo>
                      <a:pt x="7242" y="8351"/>
                    </a:lnTo>
                    <a:lnTo>
                      <a:pt x="4371" y="8351"/>
                    </a:lnTo>
                    <a:lnTo>
                      <a:pt x="4371" y="3393"/>
                    </a:lnTo>
                    <a:lnTo>
                      <a:pt x="3328" y="3393"/>
                    </a:lnTo>
                    <a:lnTo>
                      <a:pt x="3328" y="8351"/>
                    </a:lnTo>
                    <a:lnTo>
                      <a:pt x="0" y="8351"/>
                    </a:lnTo>
                    <a:lnTo>
                      <a:pt x="0" y="20355"/>
                    </a:lnTo>
                    <a:lnTo>
                      <a:pt x="20029" y="20355"/>
                    </a:lnTo>
                    <a:lnTo>
                      <a:pt x="20029" y="8351"/>
                    </a:lnTo>
                    <a:lnTo>
                      <a:pt x="18137" y="8351"/>
                    </a:lnTo>
                    <a:lnTo>
                      <a:pt x="18137" y="1"/>
                    </a:lnTo>
                    <a:close/>
                  </a:path>
                </a:pathLst>
              </a:custGeom>
              <a:solidFill>
                <a:srgbClr val="F4D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1" name="Google Shape;61;p15"/>
              <p:cNvSpPr/>
              <p:nvPr/>
            </p:nvSpPr>
            <p:spPr>
              <a:xfrm>
                <a:off x="2090925" y="3239150"/>
                <a:ext cx="376775" cy="233250"/>
              </a:xfrm>
              <a:custGeom>
                <a:avLst/>
                <a:gdLst/>
                <a:ahLst/>
                <a:cxnLst/>
                <a:rect l="l" t="t" r="r" b="b"/>
                <a:pathLst>
                  <a:path w="15071" h="9330" extrusionOk="0">
                    <a:moveTo>
                      <a:pt x="0" y="0"/>
                    </a:moveTo>
                    <a:lnTo>
                      <a:pt x="0" y="1957"/>
                    </a:lnTo>
                    <a:lnTo>
                      <a:pt x="1240" y="1957"/>
                    </a:lnTo>
                    <a:lnTo>
                      <a:pt x="1240" y="9329"/>
                    </a:lnTo>
                    <a:lnTo>
                      <a:pt x="13831" y="9329"/>
                    </a:lnTo>
                    <a:lnTo>
                      <a:pt x="13831" y="1957"/>
                    </a:lnTo>
                    <a:lnTo>
                      <a:pt x="15070" y="1957"/>
                    </a:lnTo>
                    <a:lnTo>
                      <a:pt x="15070" y="0"/>
                    </a:lnTo>
                    <a:close/>
                  </a:path>
                </a:pathLst>
              </a:custGeom>
              <a:solidFill>
                <a:srgbClr val="FF8C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4896200" y="2470950"/>
                <a:ext cx="228375" cy="161475"/>
              </a:xfrm>
              <a:custGeom>
                <a:avLst/>
                <a:gdLst/>
                <a:ahLst/>
                <a:cxnLst/>
                <a:rect l="l" t="t" r="r" b="b"/>
                <a:pathLst>
                  <a:path w="9135" h="6459" extrusionOk="0">
                    <a:moveTo>
                      <a:pt x="4568" y="0"/>
                    </a:moveTo>
                    <a:lnTo>
                      <a:pt x="1" y="3849"/>
                    </a:lnTo>
                    <a:lnTo>
                      <a:pt x="1" y="6459"/>
                    </a:lnTo>
                    <a:lnTo>
                      <a:pt x="9134" y="6459"/>
                    </a:lnTo>
                    <a:lnTo>
                      <a:pt x="9134" y="3849"/>
                    </a:lnTo>
                    <a:lnTo>
                      <a:pt x="4568" y="0"/>
                    </a:lnTo>
                    <a:close/>
                  </a:path>
                </a:pathLst>
              </a:custGeom>
              <a:solidFill>
                <a:srgbClr val="F4D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4878275" y="2598150"/>
                <a:ext cx="264250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10570" h="1567" extrusionOk="0">
                    <a:moveTo>
                      <a:pt x="0" y="1"/>
                    </a:moveTo>
                    <a:lnTo>
                      <a:pt x="0" y="1567"/>
                    </a:lnTo>
                    <a:lnTo>
                      <a:pt x="10569" y="1567"/>
                    </a:lnTo>
                    <a:lnTo>
                      <a:pt x="10569" y="1"/>
                    </a:lnTo>
                    <a:close/>
                  </a:path>
                </a:pathLst>
              </a:custGeom>
              <a:solidFill>
                <a:srgbClr val="FF8C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4848925" y="2637300"/>
                <a:ext cx="322950" cy="840000"/>
              </a:xfrm>
              <a:custGeom>
                <a:avLst/>
                <a:gdLst/>
                <a:ahLst/>
                <a:cxnLst/>
                <a:rect l="l" t="t" r="r" b="b"/>
                <a:pathLst>
                  <a:path w="12918" h="33600" extrusionOk="0">
                    <a:moveTo>
                      <a:pt x="0" y="1"/>
                    </a:moveTo>
                    <a:lnTo>
                      <a:pt x="0" y="33599"/>
                    </a:lnTo>
                    <a:lnTo>
                      <a:pt x="12917" y="33599"/>
                    </a:lnTo>
                    <a:lnTo>
                      <a:pt x="12917" y="1"/>
                    </a:lnTo>
                    <a:close/>
                  </a:path>
                </a:pathLst>
              </a:custGeom>
              <a:solidFill>
                <a:srgbClr val="F4D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5" name="Google Shape;65;p15"/>
              <p:cNvSpPr/>
              <p:nvPr/>
            </p:nvSpPr>
            <p:spPr>
              <a:xfrm>
                <a:off x="5103350" y="2704175"/>
                <a:ext cx="24475" cy="143550"/>
              </a:xfrm>
              <a:custGeom>
                <a:avLst/>
                <a:gdLst/>
                <a:ahLst/>
                <a:cxnLst/>
                <a:rect l="l" t="t" r="r" b="b"/>
                <a:pathLst>
                  <a:path w="979" h="5742" extrusionOk="0">
                    <a:moveTo>
                      <a:pt x="0" y="0"/>
                    </a:moveTo>
                    <a:lnTo>
                      <a:pt x="0" y="5742"/>
                    </a:lnTo>
                    <a:lnTo>
                      <a:pt x="979" y="5742"/>
                    </a:lnTo>
                    <a:lnTo>
                      <a:pt x="979" y="0"/>
                    </a:lnTo>
                    <a:close/>
                  </a:path>
                </a:pathLst>
              </a:custGeom>
              <a:solidFill>
                <a:srgbClr val="FAF2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6" name="Google Shape;66;p15"/>
              <p:cNvSpPr/>
              <p:nvPr/>
            </p:nvSpPr>
            <p:spPr>
              <a:xfrm>
                <a:off x="4503150" y="2066450"/>
                <a:ext cx="251200" cy="179450"/>
              </a:xfrm>
              <a:custGeom>
                <a:avLst/>
                <a:gdLst/>
                <a:ahLst/>
                <a:cxnLst/>
                <a:rect l="l" t="t" r="r" b="b"/>
                <a:pathLst>
                  <a:path w="10048" h="7178" extrusionOk="0">
                    <a:moveTo>
                      <a:pt x="5024" y="1"/>
                    </a:moveTo>
                    <a:lnTo>
                      <a:pt x="0" y="4307"/>
                    </a:lnTo>
                    <a:lnTo>
                      <a:pt x="0" y="7177"/>
                    </a:lnTo>
                    <a:lnTo>
                      <a:pt x="10047" y="7177"/>
                    </a:lnTo>
                    <a:lnTo>
                      <a:pt x="10047" y="4307"/>
                    </a:lnTo>
                    <a:lnTo>
                      <a:pt x="5024" y="1"/>
                    </a:lnTo>
                    <a:close/>
                  </a:path>
                </a:pathLst>
              </a:custGeom>
              <a:solidFill>
                <a:srgbClr val="F4D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4481950" y="2208350"/>
                <a:ext cx="293600" cy="42425"/>
              </a:xfrm>
              <a:custGeom>
                <a:avLst/>
                <a:gdLst/>
                <a:ahLst/>
                <a:cxnLst/>
                <a:rect l="l" t="t" r="r" b="b"/>
                <a:pathLst>
                  <a:path w="11744" h="1697" extrusionOk="0">
                    <a:moveTo>
                      <a:pt x="0" y="1"/>
                    </a:moveTo>
                    <a:lnTo>
                      <a:pt x="0" y="1697"/>
                    </a:lnTo>
                    <a:lnTo>
                      <a:pt x="11743" y="1697"/>
                    </a:lnTo>
                    <a:lnTo>
                      <a:pt x="11743" y="1"/>
                    </a:lnTo>
                    <a:close/>
                  </a:path>
                </a:pathLst>
              </a:custGeom>
              <a:solidFill>
                <a:srgbClr val="FF8C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4449325" y="2250750"/>
                <a:ext cx="358850" cy="1221650"/>
              </a:xfrm>
              <a:custGeom>
                <a:avLst/>
                <a:gdLst/>
                <a:ahLst/>
                <a:cxnLst/>
                <a:rect l="l" t="t" r="r" b="b"/>
                <a:pathLst>
                  <a:path w="14354" h="48866" extrusionOk="0">
                    <a:moveTo>
                      <a:pt x="0" y="1"/>
                    </a:moveTo>
                    <a:lnTo>
                      <a:pt x="0" y="48865"/>
                    </a:lnTo>
                    <a:lnTo>
                      <a:pt x="14353" y="48865"/>
                    </a:lnTo>
                    <a:lnTo>
                      <a:pt x="14353" y="1"/>
                    </a:lnTo>
                    <a:close/>
                  </a:path>
                </a:pathLst>
              </a:custGeom>
              <a:solidFill>
                <a:srgbClr val="F4D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4499875" y="2325775"/>
                <a:ext cx="26125" cy="45020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8008" extrusionOk="0">
                    <a:moveTo>
                      <a:pt x="1" y="1"/>
                    </a:moveTo>
                    <a:lnTo>
                      <a:pt x="1" y="18007"/>
                    </a:lnTo>
                    <a:lnTo>
                      <a:pt x="1045" y="18007"/>
                    </a:lnTo>
                    <a:lnTo>
                      <a:pt x="1045" y="1"/>
                    </a:lnTo>
                    <a:close/>
                  </a:path>
                </a:pathLst>
              </a:custGeom>
              <a:solidFill>
                <a:srgbClr val="FAF2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3772475" y="1593475"/>
                <a:ext cx="3099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12396" h="2219" extrusionOk="0">
                    <a:moveTo>
                      <a:pt x="0" y="0"/>
                    </a:moveTo>
                    <a:lnTo>
                      <a:pt x="0" y="2218"/>
                    </a:lnTo>
                    <a:lnTo>
                      <a:pt x="12395" y="2218"/>
                    </a:lnTo>
                    <a:lnTo>
                      <a:pt x="12395" y="0"/>
                    </a:lnTo>
                    <a:close/>
                  </a:path>
                </a:pathLst>
              </a:custGeom>
              <a:solidFill>
                <a:srgbClr val="F4D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3717000" y="1668500"/>
                <a:ext cx="420825" cy="401250"/>
              </a:xfrm>
              <a:custGeom>
                <a:avLst/>
                <a:gdLst/>
                <a:ahLst/>
                <a:cxnLst/>
                <a:rect l="l" t="t" r="r" b="b"/>
                <a:pathLst>
                  <a:path w="16833" h="16050" extrusionOk="0">
                    <a:moveTo>
                      <a:pt x="1" y="0"/>
                    </a:moveTo>
                    <a:lnTo>
                      <a:pt x="1" y="16049"/>
                    </a:lnTo>
                    <a:lnTo>
                      <a:pt x="16833" y="16049"/>
                    </a:lnTo>
                    <a:lnTo>
                      <a:pt x="16833" y="0"/>
                    </a:lnTo>
                    <a:close/>
                  </a:path>
                </a:pathLst>
              </a:custGeom>
              <a:solidFill>
                <a:srgbClr val="F4D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3717000" y="1640775"/>
                <a:ext cx="420825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16833" h="2219" extrusionOk="0">
                    <a:moveTo>
                      <a:pt x="1" y="0"/>
                    </a:moveTo>
                    <a:lnTo>
                      <a:pt x="1" y="2218"/>
                    </a:lnTo>
                    <a:lnTo>
                      <a:pt x="16833" y="2218"/>
                    </a:lnTo>
                    <a:lnTo>
                      <a:pt x="16833" y="0"/>
                    </a:lnTo>
                    <a:close/>
                  </a:path>
                </a:pathLst>
              </a:custGeom>
              <a:solidFill>
                <a:srgbClr val="FF8C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3620775" y="2115375"/>
                <a:ext cx="613275" cy="1357025"/>
              </a:xfrm>
              <a:custGeom>
                <a:avLst/>
                <a:gdLst/>
                <a:ahLst/>
                <a:cxnLst/>
                <a:rect l="l" t="t" r="r" b="b"/>
                <a:pathLst>
                  <a:path w="24531" h="54281" extrusionOk="0">
                    <a:moveTo>
                      <a:pt x="1" y="1"/>
                    </a:moveTo>
                    <a:lnTo>
                      <a:pt x="1" y="54280"/>
                    </a:lnTo>
                    <a:lnTo>
                      <a:pt x="24531" y="54280"/>
                    </a:lnTo>
                    <a:lnTo>
                      <a:pt x="24531" y="1"/>
                    </a:lnTo>
                    <a:close/>
                  </a:path>
                </a:pathLst>
              </a:custGeom>
              <a:solidFill>
                <a:srgbClr val="F4D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3676225" y="2059925"/>
                <a:ext cx="502375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0095" h="2219" extrusionOk="0">
                    <a:moveTo>
                      <a:pt x="1" y="1"/>
                    </a:moveTo>
                    <a:lnTo>
                      <a:pt x="1" y="2219"/>
                    </a:lnTo>
                    <a:lnTo>
                      <a:pt x="20095" y="2219"/>
                    </a:lnTo>
                    <a:lnTo>
                      <a:pt x="20095" y="1"/>
                    </a:lnTo>
                    <a:close/>
                  </a:path>
                </a:pathLst>
              </a:custGeom>
              <a:solidFill>
                <a:srgbClr val="FF8C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5294175" y="2428525"/>
                <a:ext cx="376775" cy="31025"/>
              </a:xfrm>
              <a:custGeom>
                <a:avLst/>
                <a:gdLst/>
                <a:ahLst/>
                <a:cxnLst/>
                <a:rect l="l" t="t" r="r" b="b"/>
                <a:pathLst>
                  <a:path w="15071" h="1241" extrusionOk="0">
                    <a:moveTo>
                      <a:pt x="0" y="1"/>
                    </a:moveTo>
                    <a:lnTo>
                      <a:pt x="0" y="1241"/>
                    </a:lnTo>
                    <a:lnTo>
                      <a:pt x="15071" y="1241"/>
                    </a:lnTo>
                    <a:lnTo>
                      <a:pt x="15071" y="1"/>
                    </a:lnTo>
                    <a:close/>
                  </a:path>
                </a:pathLst>
              </a:custGeom>
              <a:solidFill>
                <a:srgbClr val="F4D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5228925" y="2470950"/>
                <a:ext cx="508900" cy="223475"/>
              </a:xfrm>
              <a:custGeom>
                <a:avLst/>
                <a:gdLst/>
                <a:ahLst/>
                <a:cxnLst/>
                <a:rect l="l" t="t" r="r" b="b"/>
                <a:pathLst>
                  <a:path w="20356" h="8939" extrusionOk="0">
                    <a:moveTo>
                      <a:pt x="1" y="0"/>
                    </a:moveTo>
                    <a:lnTo>
                      <a:pt x="1" y="8938"/>
                    </a:lnTo>
                    <a:lnTo>
                      <a:pt x="20355" y="8938"/>
                    </a:lnTo>
                    <a:lnTo>
                      <a:pt x="20355" y="0"/>
                    </a:lnTo>
                    <a:close/>
                  </a:path>
                </a:pathLst>
              </a:custGeom>
              <a:solidFill>
                <a:srgbClr val="F4D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5227300" y="2454625"/>
                <a:ext cx="510525" cy="31025"/>
              </a:xfrm>
              <a:custGeom>
                <a:avLst/>
                <a:gdLst/>
                <a:ahLst/>
                <a:cxnLst/>
                <a:rect l="l" t="t" r="r" b="b"/>
                <a:pathLst>
                  <a:path w="20421" h="1241" extrusionOk="0">
                    <a:moveTo>
                      <a:pt x="1" y="1"/>
                    </a:moveTo>
                    <a:lnTo>
                      <a:pt x="1" y="1240"/>
                    </a:lnTo>
                    <a:lnTo>
                      <a:pt x="20420" y="1240"/>
                    </a:lnTo>
                    <a:lnTo>
                      <a:pt x="20420" y="1"/>
                    </a:lnTo>
                    <a:close/>
                  </a:path>
                </a:pathLst>
              </a:custGeom>
              <a:solidFill>
                <a:srgbClr val="FF8C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5111500" y="2720475"/>
                <a:ext cx="742125" cy="758450"/>
              </a:xfrm>
              <a:custGeom>
                <a:avLst/>
                <a:gdLst/>
                <a:ahLst/>
                <a:cxnLst/>
                <a:rect l="l" t="t" r="r" b="b"/>
                <a:pathLst>
                  <a:path w="29685" h="30338" extrusionOk="0">
                    <a:moveTo>
                      <a:pt x="1" y="1"/>
                    </a:moveTo>
                    <a:lnTo>
                      <a:pt x="1" y="30337"/>
                    </a:lnTo>
                    <a:lnTo>
                      <a:pt x="29684" y="30337"/>
                    </a:lnTo>
                    <a:lnTo>
                      <a:pt x="29684" y="1"/>
                    </a:lnTo>
                    <a:close/>
                  </a:path>
                </a:pathLst>
              </a:custGeom>
              <a:solidFill>
                <a:srgbClr val="F4D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5178375" y="2687875"/>
                <a:ext cx="608375" cy="31000"/>
              </a:xfrm>
              <a:custGeom>
                <a:avLst/>
                <a:gdLst/>
                <a:ahLst/>
                <a:cxnLst/>
                <a:rect l="l" t="t" r="r" b="b"/>
                <a:pathLst>
                  <a:path w="24335" h="1240" extrusionOk="0">
                    <a:moveTo>
                      <a:pt x="0" y="0"/>
                    </a:moveTo>
                    <a:lnTo>
                      <a:pt x="0" y="1240"/>
                    </a:lnTo>
                    <a:lnTo>
                      <a:pt x="24335" y="1240"/>
                    </a:lnTo>
                    <a:lnTo>
                      <a:pt x="24335" y="0"/>
                    </a:lnTo>
                    <a:close/>
                  </a:path>
                </a:pathLst>
              </a:custGeom>
              <a:solidFill>
                <a:srgbClr val="FF8C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2713775" y="1255450"/>
                <a:ext cx="227125" cy="168825"/>
              </a:xfrm>
              <a:custGeom>
                <a:avLst/>
                <a:gdLst/>
                <a:ahLst/>
                <a:cxnLst/>
                <a:rect l="l" t="t" r="r" b="b"/>
                <a:pathLst>
                  <a:path w="9085" h="6753" extrusionOk="0">
                    <a:moveTo>
                      <a:pt x="4610" y="0"/>
                    </a:moveTo>
                    <a:cubicBezTo>
                      <a:pt x="4492" y="0"/>
                      <a:pt x="4372" y="6"/>
                      <a:pt x="4248" y="17"/>
                    </a:cubicBezTo>
                    <a:cubicBezTo>
                      <a:pt x="1" y="397"/>
                      <a:pt x="497" y="6753"/>
                      <a:pt x="4539" y="6753"/>
                    </a:cubicBezTo>
                    <a:cubicBezTo>
                      <a:pt x="4656" y="6753"/>
                      <a:pt x="4777" y="6747"/>
                      <a:pt x="4901" y="6736"/>
                    </a:cubicBezTo>
                    <a:cubicBezTo>
                      <a:pt x="9085" y="6356"/>
                      <a:pt x="8649" y="0"/>
                      <a:pt x="4610" y="0"/>
                    </a:cubicBezTo>
                    <a:close/>
                  </a:path>
                </a:pathLst>
              </a:custGeom>
              <a:solidFill>
                <a:srgbClr val="4950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2717775" y="426750"/>
                <a:ext cx="1505375" cy="1739625"/>
              </a:xfrm>
              <a:custGeom>
                <a:avLst/>
                <a:gdLst/>
                <a:ahLst/>
                <a:cxnLst/>
                <a:rect l="l" t="t" r="r" b="b"/>
                <a:pathLst>
                  <a:path w="60215" h="69585" extrusionOk="0">
                    <a:moveTo>
                      <a:pt x="54165" y="1"/>
                    </a:moveTo>
                    <a:cubicBezTo>
                      <a:pt x="54004" y="1"/>
                      <a:pt x="53839" y="8"/>
                      <a:pt x="53670" y="23"/>
                    </a:cubicBezTo>
                    <a:cubicBezTo>
                      <a:pt x="49364" y="414"/>
                      <a:pt x="48516" y="5242"/>
                      <a:pt x="50473" y="7852"/>
                    </a:cubicBezTo>
                    <a:cubicBezTo>
                      <a:pt x="49364" y="8373"/>
                      <a:pt x="48451" y="9287"/>
                      <a:pt x="47929" y="10461"/>
                    </a:cubicBezTo>
                    <a:cubicBezTo>
                      <a:pt x="47407" y="10070"/>
                      <a:pt x="46820" y="9874"/>
                      <a:pt x="46233" y="9809"/>
                    </a:cubicBezTo>
                    <a:cubicBezTo>
                      <a:pt x="47863" y="6298"/>
                      <a:pt x="45999" y="1040"/>
                      <a:pt x="41219" y="1040"/>
                    </a:cubicBezTo>
                    <a:cubicBezTo>
                      <a:pt x="41025" y="1040"/>
                      <a:pt x="40826" y="1049"/>
                      <a:pt x="40622" y="1067"/>
                    </a:cubicBezTo>
                    <a:cubicBezTo>
                      <a:pt x="37752" y="1262"/>
                      <a:pt x="35534" y="3481"/>
                      <a:pt x="35468" y="6351"/>
                    </a:cubicBezTo>
                    <a:lnTo>
                      <a:pt x="34816" y="6351"/>
                    </a:lnTo>
                    <a:cubicBezTo>
                      <a:pt x="33511" y="6351"/>
                      <a:pt x="32272" y="7134"/>
                      <a:pt x="31619" y="8243"/>
                    </a:cubicBezTo>
                    <a:cubicBezTo>
                      <a:pt x="30723" y="7705"/>
                      <a:pt x="29718" y="7387"/>
                      <a:pt x="28654" y="7387"/>
                    </a:cubicBezTo>
                    <a:cubicBezTo>
                      <a:pt x="28555" y="7387"/>
                      <a:pt x="28457" y="7389"/>
                      <a:pt x="28357" y="7395"/>
                    </a:cubicBezTo>
                    <a:cubicBezTo>
                      <a:pt x="28854" y="4974"/>
                      <a:pt x="27461" y="2022"/>
                      <a:pt x="24402" y="2022"/>
                    </a:cubicBezTo>
                    <a:cubicBezTo>
                      <a:pt x="24246" y="2022"/>
                      <a:pt x="24086" y="2029"/>
                      <a:pt x="23921" y="2045"/>
                    </a:cubicBezTo>
                    <a:cubicBezTo>
                      <a:pt x="18963" y="2502"/>
                      <a:pt x="19158" y="9548"/>
                      <a:pt x="23334" y="10461"/>
                    </a:cubicBezTo>
                    <a:cubicBezTo>
                      <a:pt x="22029" y="13266"/>
                      <a:pt x="23008" y="17246"/>
                      <a:pt x="25943" y="18616"/>
                    </a:cubicBezTo>
                    <a:cubicBezTo>
                      <a:pt x="24117" y="18942"/>
                      <a:pt x="22551" y="20182"/>
                      <a:pt x="21899" y="21943"/>
                    </a:cubicBezTo>
                    <a:cubicBezTo>
                      <a:pt x="21237" y="21227"/>
                      <a:pt x="20342" y="20789"/>
                      <a:pt x="19411" y="20789"/>
                    </a:cubicBezTo>
                    <a:cubicBezTo>
                      <a:pt x="19241" y="20789"/>
                      <a:pt x="19069" y="20804"/>
                      <a:pt x="18898" y="20834"/>
                    </a:cubicBezTo>
                    <a:cubicBezTo>
                      <a:pt x="16353" y="21030"/>
                      <a:pt x="15375" y="23313"/>
                      <a:pt x="15701" y="25271"/>
                    </a:cubicBezTo>
                    <a:lnTo>
                      <a:pt x="14592" y="25271"/>
                    </a:lnTo>
                    <a:cubicBezTo>
                      <a:pt x="13678" y="25336"/>
                      <a:pt x="12830" y="25662"/>
                      <a:pt x="12113" y="26119"/>
                    </a:cubicBezTo>
                    <a:cubicBezTo>
                      <a:pt x="13295" y="23008"/>
                      <a:pt x="11569" y="18650"/>
                      <a:pt x="7445" y="18650"/>
                    </a:cubicBezTo>
                    <a:cubicBezTo>
                      <a:pt x="7245" y="18650"/>
                      <a:pt x="7039" y="18660"/>
                      <a:pt x="6828" y="18681"/>
                    </a:cubicBezTo>
                    <a:cubicBezTo>
                      <a:pt x="182" y="19251"/>
                      <a:pt x="905" y="29279"/>
                      <a:pt x="7211" y="29279"/>
                    </a:cubicBezTo>
                    <a:cubicBezTo>
                      <a:pt x="7405" y="29279"/>
                      <a:pt x="7603" y="29270"/>
                      <a:pt x="7807" y="29250"/>
                    </a:cubicBezTo>
                    <a:cubicBezTo>
                      <a:pt x="8655" y="29185"/>
                      <a:pt x="9503" y="28924"/>
                      <a:pt x="10221" y="28467"/>
                    </a:cubicBezTo>
                    <a:lnTo>
                      <a:pt x="10221" y="28467"/>
                    </a:lnTo>
                    <a:cubicBezTo>
                      <a:pt x="9307" y="30881"/>
                      <a:pt x="10155" y="33687"/>
                      <a:pt x="12308" y="35187"/>
                    </a:cubicBezTo>
                    <a:cubicBezTo>
                      <a:pt x="10482" y="37470"/>
                      <a:pt x="10286" y="40732"/>
                      <a:pt x="11852" y="43277"/>
                    </a:cubicBezTo>
                    <a:lnTo>
                      <a:pt x="11656" y="43277"/>
                    </a:lnTo>
                    <a:cubicBezTo>
                      <a:pt x="8981" y="43538"/>
                      <a:pt x="8264" y="46343"/>
                      <a:pt x="9307" y="48170"/>
                    </a:cubicBezTo>
                    <a:cubicBezTo>
                      <a:pt x="7024" y="49540"/>
                      <a:pt x="6437" y="52606"/>
                      <a:pt x="7415" y="54955"/>
                    </a:cubicBezTo>
                    <a:cubicBezTo>
                      <a:pt x="0" y="56159"/>
                      <a:pt x="1020" y="67707"/>
                      <a:pt x="8441" y="67707"/>
                    </a:cubicBezTo>
                    <a:cubicBezTo>
                      <a:pt x="8659" y="67707"/>
                      <a:pt x="8883" y="67697"/>
                      <a:pt x="9112" y="67676"/>
                    </a:cubicBezTo>
                    <a:cubicBezTo>
                      <a:pt x="10482" y="67546"/>
                      <a:pt x="11852" y="66959"/>
                      <a:pt x="12896" y="66045"/>
                    </a:cubicBezTo>
                    <a:lnTo>
                      <a:pt x="12896" y="66045"/>
                    </a:lnTo>
                    <a:cubicBezTo>
                      <a:pt x="12834" y="68019"/>
                      <a:pt x="14463" y="69584"/>
                      <a:pt x="16405" y="69584"/>
                    </a:cubicBezTo>
                    <a:cubicBezTo>
                      <a:pt x="16517" y="69584"/>
                      <a:pt x="16630" y="69579"/>
                      <a:pt x="16745" y="69568"/>
                    </a:cubicBezTo>
                    <a:cubicBezTo>
                      <a:pt x="18441" y="69438"/>
                      <a:pt x="19876" y="68133"/>
                      <a:pt x="20007" y="66437"/>
                    </a:cubicBezTo>
                    <a:cubicBezTo>
                      <a:pt x="20842" y="66994"/>
                      <a:pt x="21869" y="67313"/>
                      <a:pt x="22882" y="67313"/>
                    </a:cubicBezTo>
                    <a:cubicBezTo>
                      <a:pt x="23055" y="67313"/>
                      <a:pt x="23228" y="67304"/>
                      <a:pt x="23399" y="67285"/>
                    </a:cubicBezTo>
                    <a:cubicBezTo>
                      <a:pt x="28944" y="66763"/>
                      <a:pt x="29336" y="59587"/>
                      <a:pt x="25552" y="57303"/>
                    </a:cubicBezTo>
                    <a:cubicBezTo>
                      <a:pt x="26270" y="56455"/>
                      <a:pt x="26661" y="55411"/>
                      <a:pt x="26531" y="54302"/>
                    </a:cubicBezTo>
                    <a:lnTo>
                      <a:pt x="27118" y="54302"/>
                    </a:lnTo>
                    <a:cubicBezTo>
                      <a:pt x="32206" y="53846"/>
                      <a:pt x="32467" y="47256"/>
                      <a:pt x="29010" y="45299"/>
                    </a:cubicBezTo>
                    <a:cubicBezTo>
                      <a:pt x="29336" y="44777"/>
                      <a:pt x="29597" y="44190"/>
                      <a:pt x="29662" y="43538"/>
                    </a:cubicBezTo>
                    <a:cubicBezTo>
                      <a:pt x="29793" y="43570"/>
                      <a:pt x="29907" y="43587"/>
                      <a:pt x="30021" y="43587"/>
                    </a:cubicBezTo>
                    <a:cubicBezTo>
                      <a:pt x="30135" y="43587"/>
                      <a:pt x="30249" y="43570"/>
                      <a:pt x="30380" y="43538"/>
                    </a:cubicBezTo>
                    <a:cubicBezTo>
                      <a:pt x="33837" y="43212"/>
                      <a:pt x="35077" y="39950"/>
                      <a:pt x="34359" y="37340"/>
                    </a:cubicBezTo>
                    <a:lnTo>
                      <a:pt x="34359" y="37340"/>
                    </a:lnTo>
                    <a:cubicBezTo>
                      <a:pt x="34800" y="37487"/>
                      <a:pt x="35277" y="37560"/>
                      <a:pt x="35735" y="37560"/>
                    </a:cubicBezTo>
                    <a:cubicBezTo>
                      <a:pt x="35888" y="37560"/>
                      <a:pt x="36039" y="37552"/>
                      <a:pt x="36186" y="37536"/>
                    </a:cubicBezTo>
                    <a:cubicBezTo>
                      <a:pt x="41144" y="37079"/>
                      <a:pt x="41536" y="30751"/>
                      <a:pt x="38274" y="28598"/>
                    </a:cubicBezTo>
                    <a:cubicBezTo>
                      <a:pt x="38991" y="27945"/>
                      <a:pt x="39448" y="27032"/>
                      <a:pt x="39578" y="26053"/>
                    </a:cubicBezTo>
                    <a:cubicBezTo>
                      <a:pt x="40056" y="26149"/>
                      <a:pt x="40534" y="26210"/>
                      <a:pt x="41037" y="26210"/>
                    </a:cubicBezTo>
                    <a:cubicBezTo>
                      <a:pt x="41221" y="26210"/>
                      <a:pt x="41409" y="26201"/>
                      <a:pt x="41601" y="26184"/>
                    </a:cubicBezTo>
                    <a:cubicBezTo>
                      <a:pt x="45972" y="25793"/>
                      <a:pt x="47146" y="21356"/>
                      <a:pt x="45646" y="18290"/>
                    </a:cubicBezTo>
                    <a:lnTo>
                      <a:pt x="45972" y="18290"/>
                    </a:lnTo>
                    <a:cubicBezTo>
                      <a:pt x="47016" y="18225"/>
                      <a:pt x="47994" y="17768"/>
                      <a:pt x="48647" y="17050"/>
                    </a:cubicBezTo>
                    <a:cubicBezTo>
                      <a:pt x="49694" y="18389"/>
                      <a:pt x="51313" y="19104"/>
                      <a:pt x="52947" y="19104"/>
                    </a:cubicBezTo>
                    <a:cubicBezTo>
                      <a:pt x="53144" y="19104"/>
                      <a:pt x="53342" y="19094"/>
                      <a:pt x="53540" y="19073"/>
                    </a:cubicBezTo>
                    <a:cubicBezTo>
                      <a:pt x="59215" y="18551"/>
                      <a:pt x="60064" y="11766"/>
                      <a:pt x="56932" y="8765"/>
                    </a:cubicBezTo>
                    <a:cubicBezTo>
                      <a:pt x="60215" y="6429"/>
                      <a:pt x="58977" y="1"/>
                      <a:pt x="54165" y="1"/>
                    </a:cubicBezTo>
                    <a:close/>
                  </a:path>
                </a:pathLst>
              </a:custGeom>
              <a:solidFill>
                <a:srgbClr val="4950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3573175" y="1468825"/>
                <a:ext cx="300725" cy="224850"/>
              </a:xfrm>
              <a:custGeom>
                <a:avLst/>
                <a:gdLst/>
                <a:ahLst/>
                <a:cxnLst/>
                <a:rect l="l" t="t" r="r" b="b"/>
                <a:pathLst>
                  <a:path w="12029" h="8994" extrusionOk="0">
                    <a:moveTo>
                      <a:pt x="6162" y="0"/>
                    </a:moveTo>
                    <a:cubicBezTo>
                      <a:pt x="5987" y="0"/>
                      <a:pt x="5808" y="9"/>
                      <a:pt x="5623" y="28"/>
                    </a:cubicBezTo>
                    <a:cubicBezTo>
                      <a:pt x="0" y="533"/>
                      <a:pt x="557" y="8993"/>
                      <a:pt x="5872" y="8993"/>
                    </a:cubicBezTo>
                    <a:cubicBezTo>
                      <a:pt x="6045" y="8993"/>
                      <a:pt x="6223" y="8984"/>
                      <a:pt x="6406" y="8966"/>
                    </a:cubicBezTo>
                    <a:cubicBezTo>
                      <a:pt x="12028" y="8397"/>
                      <a:pt x="11473" y="0"/>
                      <a:pt x="6162" y="0"/>
                    </a:cubicBezTo>
                    <a:close/>
                  </a:path>
                </a:pathLst>
              </a:custGeom>
              <a:solidFill>
                <a:srgbClr val="4950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3848400" y="1131550"/>
                <a:ext cx="179275" cy="134475"/>
              </a:xfrm>
              <a:custGeom>
                <a:avLst/>
                <a:gdLst/>
                <a:ahLst/>
                <a:cxnLst/>
                <a:rect l="l" t="t" r="r" b="b"/>
                <a:pathLst>
                  <a:path w="7171" h="5379" extrusionOk="0">
                    <a:moveTo>
                      <a:pt x="3655" y="0"/>
                    </a:moveTo>
                    <a:cubicBezTo>
                      <a:pt x="3558" y="0"/>
                      <a:pt x="3459" y="5"/>
                      <a:pt x="3356" y="14"/>
                    </a:cubicBezTo>
                    <a:cubicBezTo>
                      <a:pt x="1" y="331"/>
                      <a:pt x="393" y="5378"/>
                      <a:pt x="3579" y="5378"/>
                    </a:cubicBezTo>
                    <a:cubicBezTo>
                      <a:pt x="3677" y="5378"/>
                      <a:pt x="3776" y="5374"/>
                      <a:pt x="3878" y="5364"/>
                    </a:cubicBezTo>
                    <a:cubicBezTo>
                      <a:pt x="7171" y="5047"/>
                      <a:pt x="6838" y="0"/>
                      <a:pt x="3655" y="0"/>
                    </a:cubicBezTo>
                    <a:close/>
                  </a:path>
                </a:pathLst>
              </a:custGeom>
              <a:solidFill>
                <a:srgbClr val="4950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492150" y="2035475"/>
                <a:ext cx="1220000" cy="1436925"/>
              </a:xfrm>
              <a:custGeom>
                <a:avLst/>
                <a:gdLst/>
                <a:ahLst/>
                <a:cxnLst/>
                <a:rect l="l" t="t" r="r" b="b"/>
                <a:pathLst>
                  <a:path w="48800" h="57477" extrusionOk="0">
                    <a:moveTo>
                      <a:pt x="7764" y="0"/>
                    </a:moveTo>
                    <a:cubicBezTo>
                      <a:pt x="7633" y="1109"/>
                      <a:pt x="7568" y="2218"/>
                      <a:pt x="7437" y="3327"/>
                    </a:cubicBezTo>
                    <a:cubicBezTo>
                      <a:pt x="7437" y="3849"/>
                      <a:pt x="7372" y="4436"/>
                      <a:pt x="7307" y="4958"/>
                    </a:cubicBezTo>
                    <a:cubicBezTo>
                      <a:pt x="7242" y="5676"/>
                      <a:pt x="7176" y="6328"/>
                      <a:pt x="7111" y="7046"/>
                    </a:cubicBezTo>
                    <a:lnTo>
                      <a:pt x="6981" y="8677"/>
                    </a:lnTo>
                    <a:cubicBezTo>
                      <a:pt x="5806" y="21138"/>
                      <a:pt x="4502" y="32881"/>
                      <a:pt x="2740" y="43385"/>
                    </a:cubicBezTo>
                    <a:cubicBezTo>
                      <a:pt x="2544" y="44494"/>
                      <a:pt x="2349" y="45538"/>
                      <a:pt x="2218" y="46581"/>
                    </a:cubicBezTo>
                    <a:cubicBezTo>
                      <a:pt x="1501" y="50430"/>
                      <a:pt x="848" y="54019"/>
                      <a:pt x="0" y="57476"/>
                    </a:cubicBezTo>
                    <a:lnTo>
                      <a:pt x="48799" y="57476"/>
                    </a:lnTo>
                    <a:cubicBezTo>
                      <a:pt x="48016" y="54019"/>
                      <a:pt x="47299" y="50430"/>
                      <a:pt x="46581" y="46581"/>
                    </a:cubicBezTo>
                    <a:cubicBezTo>
                      <a:pt x="46451" y="45538"/>
                      <a:pt x="46255" y="44494"/>
                      <a:pt x="46059" y="43385"/>
                    </a:cubicBezTo>
                    <a:cubicBezTo>
                      <a:pt x="44298" y="32881"/>
                      <a:pt x="42928" y="21138"/>
                      <a:pt x="41819" y="8677"/>
                    </a:cubicBezTo>
                    <a:lnTo>
                      <a:pt x="41688" y="7046"/>
                    </a:lnTo>
                    <a:cubicBezTo>
                      <a:pt x="41623" y="6328"/>
                      <a:pt x="41558" y="5676"/>
                      <a:pt x="41492" y="4958"/>
                    </a:cubicBezTo>
                    <a:cubicBezTo>
                      <a:pt x="41427" y="4436"/>
                      <a:pt x="41362" y="3915"/>
                      <a:pt x="41362" y="3327"/>
                    </a:cubicBezTo>
                    <a:cubicBezTo>
                      <a:pt x="41231" y="2218"/>
                      <a:pt x="41166" y="1109"/>
                      <a:pt x="41036" y="0"/>
                    </a:cubicBezTo>
                    <a:close/>
                  </a:path>
                </a:pathLst>
              </a:custGeom>
              <a:solidFill>
                <a:srgbClr val="FF8C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2674800" y="2118650"/>
                <a:ext cx="85467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4187" h="1632" extrusionOk="0">
                    <a:moveTo>
                      <a:pt x="131" y="0"/>
                    </a:moveTo>
                    <a:cubicBezTo>
                      <a:pt x="66" y="522"/>
                      <a:pt x="66" y="1044"/>
                      <a:pt x="1" y="1631"/>
                    </a:cubicBezTo>
                    <a:lnTo>
                      <a:pt x="34186" y="1631"/>
                    </a:lnTo>
                    <a:cubicBezTo>
                      <a:pt x="34186" y="1044"/>
                      <a:pt x="34056" y="522"/>
                      <a:pt x="34056" y="0"/>
                    </a:cubicBezTo>
                    <a:close/>
                  </a:path>
                </a:pathLst>
              </a:custGeom>
              <a:solidFill>
                <a:srgbClr val="B42E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2666650" y="2211625"/>
                <a:ext cx="87097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4839" h="1632" extrusionOk="0">
                    <a:moveTo>
                      <a:pt x="131" y="0"/>
                    </a:moveTo>
                    <a:lnTo>
                      <a:pt x="1" y="1631"/>
                    </a:lnTo>
                    <a:lnTo>
                      <a:pt x="34839" y="1631"/>
                    </a:lnTo>
                    <a:lnTo>
                      <a:pt x="34708" y="0"/>
                    </a:lnTo>
                    <a:close/>
                  </a:path>
                </a:pathLst>
              </a:custGeom>
              <a:solidFill>
                <a:srgbClr val="B42E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2547600" y="3120075"/>
                <a:ext cx="1109075" cy="79950"/>
              </a:xfrm>
              <a:custGeom>
                <a:avLst/>
                <a:gdLst/>
                <a:ahLst/>
                <a:cxnLst/>
                <a:rect l="l" t="t" r="r" b="b"/>
                <a:pathLst>
                  <a:path w="44363" h="3198" extrusionOk="0">
                    <a:moveTo>
                      <a:pt x="522" y="1"/>
                    </a:moveTo>
                    <a:cubicBezTo>
                      <a:pt x="326" y="1110"/>
                      <a:pt x="131" y="2154"/>
                      <a:pt x="0" y="3197"/>
                    </a:cubicBezTo>
                    <a:lnTo>
                      <a:pt x="44363" y="3197"/>
                    </a:lnTo>
                    <a:cubicBezTo>
                      <a:pt x="44233" y="2154"/>
                      <a:pt x="44037" y="1110"/>
                      <a:pt x="43841" y="1"/>
                    </a:cubicBezTo>
                    <a:close/>
                  </a:path>
                </a:pathLst>
              </a:custGeom>
              <a:solidFill>
                <a:srgbClr val="B42E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3858900" y="237600"/>
                <a:ext cx="1536425" cy="2160700"/>
              </a:xfrm>
              <a:custGeom>
                <a:avLst/>
                <a:gdLst/>
                <a:ahLst/>
                <a:cxnLst/>
                <a:rect l="l" t="t" r="r" b="b"/>
                <a:pathLst>
                  <a:path w="61457" h="86428" extrusionOk="0">
                    <a:moveTo>
                      <a:pt x="42703" y="0"/>
                    </a:moveTo>
                    <a:cubicBezTo>
                      <a:pt x="37003" y="0"/>
                      <a:pt x="35189" y="6852"/>
                      <a:pt x="38035" y="10394"/>
                    </a:cubicBezTo>
                    <a:cubicBezTo>
                      <a:pt x="37905" y="10394"/>
                      <a:pt x="37840" y="10329"/>
                      <a:pt x="37709" y="10329"/>
                    </a:cubicBezTo>
                    <a:cubicBezTo>
                      <a:pt x="37566" y="10316"/>
                      <a:pt x="37426" y="10310"/>
                      <a:pt x="37290" y="10310"/>
                    </a:cubicBezTo>
                    <a:cubicBezTo>
                      <a:pt x="32455" y="10310"/>
                      <a:pt x="31912" y="17978"/>
                      <a:pt x="36861" y="18549"/>
                    </a:cubicBezTo>
                    <a:cubicBezTo>
                      <a:pt x="34969" y="20702"/>
                      <a:pt x="35491" y="24812"/>
                      <a:pt x="38883" y="25530"/>
                    </a:cubicBezTo>
                    <a:cubicBezTo>
                      <a:pt x="37774" y="26443"/>
                      <a:pt x="37057" y="27683"/>
                      <a:pt x="36730" y="29053"/>
                    </a:cubicBezTo>
                    <a:cubicBezTo>
                      <a:pt x="36209" y="28922"/>
                      <a:pt x="35687" y="28792"/>
                      <a:pt x="35099" y="28792"/>
                    </a:cubicBezTo>
                    <a:lnTo>
                      <a:pt x="34904" y="28792"/>
                    </a:lnTo>
                    <a:cubicBezTo>
                      <a:pt x="34447" y="26900"/>
                      <a:pt x="32881" y="25595"/>
                      <a:pt x="30989" y="25530"/>
                    </a:cubicBezTo>
                    <a:cubicBezTo>
                      <a:pt x="30819" y="25514"/>
                      <a:pt x="30653" y="25507"/>
                      <a:pt x="30491" y="25507"/>
                    </a:cubicBezTo>
                    <a:cubicBezTo>
                      <a:pt x="25878" y="25507"/>
                      <a:pt x="24704" y="31614"/>
                      <a:pt x="27793" y="33946"/>
                    </a:cubicBezTo>
                    <a:cubicBezTo>
                      <a:pt x="27727" y="34337"/>
                      <a:pt x="27597" y="34729"/>
                      <a:pt x="27597" y="35120"/>
                    </a:cubicBezTo>
                    <a:cubicBezTo>
                      <a:pt x="27271" y="35055"/>
                      <a:pt x="27010" y="34989"/>
                      <a:pt x="26684" y="34989"/>
                    </a:cubicBezTo>
                    <a:cubicBezTo>
                      <a:pt x="26478" y="34965"/>
                      <a:pt x="26273" y="34953"/>
                      <a:pt x="26070" y="34953"/>
                    </a:cubicBezTo>
                    <a:cubicBezTo>
                      <a:pt x="24077" y="34953"/>
                      <a:pt x="22222" y="36090"/>
                      <a:pt x="21334" y="37925"/>
                    </a:cubicBezTo>
                    <a:cubicBezTo>
                      <a:pt x="21725" y="35381"/>
                      <a:pt x="19833" y="33032"/>
                      <a:pt x="17289" y="32837"/>
                    </a:cubicBezTo>
                    <a:cubicBezTo>
                      <a:pt x="17145" y="32826"/>
                      <a:pt x="17004" y="32820"/>
                      <a:pt x="16865" y="32820"/>
                    </a:cubicBezTo>
                    <a:cubicBezTo>
                      <a:pt x="11253" y="32820"/>
                      <a:pt x="10649" y="41656"/>
                      <a:pt x="16506" y="42166"/>
                    </a:cubicBezTo>
                    <a:cubicBezTo>
                      <a:pt x="16665" y="42183"/>
                      <a:pt x="16822" y="42192"/>
                      <a:pt x="16979" y="42192"/>
                    </a:cubicBezTo>
                    <a:cubicBezTo>
                      <a:pt x="18566" y="42192"/>
                      <a:pt x="20040" y="41307"/>
                      <a:pt x="20812" y="39882"/>
                    </a:cubicBezTo>
                    <a:lnTo>
                      <a:pt x="20812" y="39882"/>
                    </a:lnTo>
                    <a:cubicBezTo>
                      <a:pt x="20551" y="41448"/>
                      <a:pt x="20943" y="43014"/>
                      <a:pt x="21856" y="44319"/>
                    </a:cubicBezTo>
                    <a:cubicBezTo>
                      <a:pt x="18268" y="44906"/>
                      <a:pt x="16245" y="48037"/>
                      <a:pt x="16180" y="51299"/>
                    </a:cubicBezTo>
                    <a:cubicBezTo>
                      <a:pt x="15528" y="50778"/>
                      <a:pt x="14810" y="50451"/>
                      <a:pt x="13962" y="50386"/>
                    </a:cubicBezTo>
                    <a:cubicBezTo>
                      <a:pt x="13837" y="50375"/>
                      <a:pt x="13716" y="50370"/>
                      <a:pt x="13597" y="50370"/>
                    </a:cubicBezTo>
                    <a:cubicBezTo>
                      <a:pt x="10113" y="50370"/>
                      <a:pt x="9207" y="54887"/>
                      <a:pt x="11352" y="56780"/>
                    </a:cubicBezTo>
                    <a:cubicBezTo>
                      <a:pt x="8221" y="58280"/>
                      <a:pt x="7047" y="62194"/>
                      <a:pt x="8090" y="65326"/>
                    </a:cubicBezTo>
                    <a:cubicBezTo>
                      <a:pt x="7634" y="65130"/>
                      <a:pt x="7177" y="65065"/>
                      <a:pt x="6720" y="65000"/>
                    </a:cubicBezTo>
                    <a:cubicBezTo>
                      <a:pt x="6568" y="64988"/>
                      <a:pt x="6420" y="64982"/>
                      <a:pt x="6275" y="64982"/>
                    </a:cubicBezTo>
                    <a:cubicBezTo>
                      <a:pt x="1742" y="64982"/>
                      <a:pt x="481" y="70755"/>
                      <a:pt x="3263" y="73220"/>
                    </a:cubicBezTo>
                    <a:cubicBezTo>
                      <a:pt x="1" y="77200"/>
                      <a:pt x="1240" y="84833"/>
                      <a:pt x="7960" y="85355"/>
                    </a:cubicBezTo>
                    <a:cubicBezTo>
                      <a:pt x="8245" y="85393"/>
                      <a:pt x="8531" y="85411"/>
                      <a:pt x="8815" y="85411"/>
                    </a:cubicBezTo>
                    <a:cubicBezTo>
                      <a:pt x="10476" y="85411"/>
                      <a:pt x="12074" y="84773"/>
                      <a:pt x="13244" y="83658"/>
                    </a:cubicBezTo>
                    <a:cubicBezTo>
                      <a:pt x="14484" y="85289"/>
                      <a:pt x="16376" y="86333"/>
                      <a:pt x="18398" y="86398"/>
                    </a:cubicBezTo>
                    <a:cubicBezTo>
                      <a:pt x="18637" y="86418"/>
                      <a:pt x="18869" y="86427"/>
                      <a:pt x="19097" y="86427"/>
                    </a:cubicBezTo>
                    <a:cubicBezTo>
                      <a:pt x="24975" y="86427"/>
                      <a:pt x="27261" y="80101"/>
                      <a:pt x="25314" y="75830"/>
                    </a:cubicBezTo>
                    <a:cubicBezTo>
                      <a:pt x="26945" y="74460"/>
                      <a:pt x="27858" y="72437"/>
                      <a:pt x="27727" y="70349"/>
                    </a:cubicBezTo>
                    <a:lnTo>
                      <a:pt x="27727" y="70349"/>
                    </a:lnTo>
                    <a:cubicBezTo>
                      <a:pt x="27841" y="70359"/>
                      <a:pt x="27954" y="70364"/>
                      <a:pt x="28066" y="70364"/>
                    </a:cubicBezTo>
                    <a:cubicBezTo>
                      <a:pt x="29507" y="70364"/>
                      <a:pt x="30850" y="69598"/>
                      <a:pt x="31577" y="68327"/>
                    </a:cubicBezTo>
                    <a:cubicBezTo>
                      <a:pt x="32359" y="68979"/>
                      <a:pt x="33338" y="69371"/>
                      <a:pt x="34382" y="69436"/>
                    </a:cubicBezTo>
                    <a:cubicBezTo>
                      <a:pt x="34570" y="69458"/>
                      <a:pt x="34758" y="69469"/>
                      <a:pt x="34944" y="69469"/>
                    </a:cubicBezTo>
                    <a:cubicBezTo>
                      <a:pt x="36945" y="69469"/>
                      <a:pt x="38749" y="68209"/>
                      <a:pt x="39405" y="66239"/>
                    </a:cubicBezTo>
                    <a:cubicBezTo>
                      <a:pt x="40384" y="66826"/>
                      <a:pt x="41428" y="67153"/>
                      <a:pt x="42472" y="67218"/>
                    </a:cubicBezTo>
                    <a:cubicBezTo>
                      <a:pt x="42694" y="67236"/>
                      <a:pt x="42911" y="67245"/>
                      <a:pt x="43124" y="67245"/>
                    </a:cubicBezTo>
                    <a:cubicBezTo>
                      <a:pt x="50451" y="67245"/>
                      <a:pt x="51816" y="56581"/>
                      <a:pt x="45603" y="54235"/>
                    </a:cubicBezTo>
                    <a:cubicBezTo>
                      <a:pt x="46321" y="52669"/>
                      <a:pt x="46451" y="50908"/>
                      <a:pt x="45994" y="49212"/>
                    </a:cubicBezTo>
                    <a:lnTo>
                      <a:pt x="45994" y="49212"/>
                    </a:lnTo>
                    <a:cubicBezTo>
                      <a:pt x="46451" y="49342"/>
                      <a:pt x="46843" y="49407"/>
                      <a:pt x="47234" y="49473"/>
                    </a:cubicBezTo>
                    <a:cubicBezTo>
                      <a:pt x="47386" y="49485"/>
                      <a:pt x="47535" y="49491"/>
                      <a:pt x="47681" y="49491"/>
                    </a:cubicBezTo>
                    <a:cubicBezTo>
                      <a:pt x="51403" y="49491"/>
                      <a:pt x="52928" y="45581"/>
                      <a:pt x="51736" y="42818"/>
                    </a:cubicBezTo>
                    <a:cubicBezTo>
                      <a:pt x="51931" y="42818"/>
                      <a:pt x="52062" y="42884"/>
                      <a:pt x="52257" y="42884"/>
                    </a:cubicBezTo>
                    <a:cubicBezTo>
                      <a:pt x="52422" y="42898"/>
                      <a:pt x="52583" y="42905"/>
                      <a:pt x="52739" y="42905"/>
                    </a:cubicBezTo>
                    <a:cubicBezTo>
                      <a:pt x="56122" y="42905"/>
                      <a:pt x="57643" y="39628"/>
                      <a:pt x="57020" y="36947"/>
                    </a:cubicBezTo>
                    <a:cubicBezTo>
                      <a:pt x="61456" y="34337"/>
                      <a:pt x="61000" y="25856"/>
                      <a:pt x="54410" y="25269"/>
                    </a:cubicBezTo>
                    <a:lnTo>
                      <a:pt x="54215" y="25269"/>
                    </a:lnTo>
                    <a:cubicBezTo>
                      <a:pt x="56629" y="21876"/>
                      <a:pt x="55389" y="15809"/>
                      <a:pt x="49909" y="15352"/>
                    </a:cubicBezTo>
                    <a:cubicBezTo>
                      <a:pt x="49659" y="15320"/>
                      <a:pt x="49412" y="15304"/>
                      <a:pt x="49167" y="15304"/>
                    </a:cubicBezTo>
                    <a:cubicBezTo>
                      <a:pt x="46467" y="15304"/>
                      <a:pt x="44119" y="17233"/>
                      <a:pt x="43581" y="19984"/>
                    </a:cubicBezTo>
                    <a:cubicBezTo>
                      <a:pt x="43124" y="18549"/>
                      <a:pt x="41819" y="17505"/>
                      <a:pt x="40319" y="17375"/>
                    </a:cubicBezTo>
                    <a:cubicBezTo>
                      <a:pt x="41558" y="15939"/>
                      <a:pt x="41754" y="13852"/>
                      <a:pt x="40841" y="12156"/>
                    </a:cubicBezTo>
                    <a:lnTo>
                      <a:pt x="40841" y="12156"/>
                    </a:lnTo>
                    <a:cubicBezTo>
                      <a:pt x="41297" y="12286"/>
                      <a:pt x="41754" y="12351"/>
                      <a:pt x="42211" y="12417"/>
                    </a:cubicBezTo>
                    <a:cubicBezTo>
                      <a:pt x="42415" y="12433"/>
                      <a:pt x="42614" y="12441"/>
                      <a:pt x="42809" y="12441"/>
                    </a:cubicBezTo>
                    <a:cubicBezTo>
                      <a:pt x="50217" y="12441"/>
                      <a:pt x="51010" y="657"/>
                      <a:pt x="43254" y="21"/>
                    </a:cubicBezTo>
                    <a:cubicBezTo>
                      <a:pt x="43067" y="7"/>
                      <a:pt x="42883" y="0"/>
                      <a:pt x="42703" y="0"/>
                    </a:cubicBezTo>
                    <a:close/>
                  </a:path>
                </a:pathLst>
              </a:custGeom>
              <a:solidFill>
                <a:srgbClr val="4950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5174275" y="1441250"/>
                <a:ext cx="310400" cy="232575"/>
              </a:xfrm>
              <a:custGeom>
                <a:avLst/>
                <a:gdLst/>
                <a:ahLst/>
                <a:cxnLst/>
                <a:rect l="l" t="t" r="r" b="b"/>
                <a:pathLst>
                  <a:path w="12416" h="9303" extrusionOk="0">
                    <a:moveTo>
                      <a:pt x="6082" y="1"/>
                    </a:moveTo>
                    <a:cubicBezTo>
                      <a:pt x="583" y="1"/>
                      <a:pt x="1" y="8778"/>
                      <a:pt x="5775" y="9286"/>
                    </a:cubicBezTo>
                    <a:cubicBezTo>
                      <a:pt x="5919" y="9297"/>
                      <a:pt x="6061" y="9302"/>
                      <a:pt x="6199" y="9302"/>
                    </a:cubicBezTo>
                    <a:cubicBezTo>
                      <a:pt x="11811" y="9302"/>
                      <a:pt x="12416" y="468"/>
                      <a:pt x="6558" y="22"/>
                    </a:cubicBezTo>
                    <a:cubicBezTo>
                      <a:pt x="6395" y="8"/>
                      <a:pt x="6237" y="1"/>
                      <a:pt x="6082" y="1"/>
                    </a:cubicBezTo>
                    <a:close/>
                  </a:path>
                </a:pathLst>
              </a:custGeom>
              <a:solidFill>
                <a:srgbClr val="4950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4139775" y="598150"/>
                <a:ext cx="312500" cy="234075"/>
              </a:xfrm>
              <a:custGeom>
                <a:avLst/>
                <a:gdLst/>
                <a:ahLst/>
                <a:cxnLst/>
                <a:rect l="l" t="t" r="r" b="b"/>
                <a:pathLst>
                  <a:path w="12500" h="9363" extrusionOk="0">
                    <a:moveTo>
                      <a:pt x="6218" y="1"/>
                    </a:moveTo>
                    <a:cubicBezTo>
                      <a:pt x="606" y="1"/>
                      <a:pt x="1" y="8837"/>
                      <a:pt x="5858" y="9346"/>
                    </a:cubicBezTo>
                    <a:cubicBezTo>
                      <a:pt x="6003" y="9357"/>
                      <a:pt x="6144" y="9363"/>
                      <a:pt x="6282" y="9363"/>
                    </a:cubicBezTo>
                    <a:cubicBezTo>
                      <a:pt x="11894" y="9363"/>
                      <a:pt x="12499" y="526"/>
                      <a:pt x="6641" y="17"/>
                    </a:cubicBezTo>
                    <a:cubicBezTo>
                      <a:pt x="6497" y="6"/>
                      <a:pt x="6356" y="1"/>
                      <a:pt x="6218" y="1"/>
                    </a:cubicBezTo>
                    <a:close/>
                  </a:path>
                </a:pathLst>
              </a:custGeom>
              <a:solidFill>
                <a:srgbClr val="4950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3838000" y="1366350"/>
                <a:ext cx="310900" cy="234075"/>
              </a:xfrm>
              <a:custGeom>
                <a:avLst/>
                <a:gdLst/>
                <a:ahLst/>
                <a:cxnLst/>
                <a:rect l="l" t="t" r="r" b="b"/>
                <a:pathLst>
                  <a:path w="12436" h="9363" extrusionOk="0">
                    <a:moveTo>
                      <a:pt x="6154" y="1"/>
                    </a:moveTo>
                    <a:cubicBezTo>
                      <a:pt x="545" y="1"/>
                      <a:pt x="1" y="8837"/>
                      <a:pt x="5795" y="9346"/>
                    </a:cubicBezTo>
                    <a:cubicBezTo>
                      <a:pt x="5939" y="9357"/>
                      <a:pt x="6080" y="9363"/>
                      <a:pt x="6219" y="9363"/>
                    </a:cubicBezTo>
                    <a:cubicBezTo>
                      <a:pt x="11831" y="9363"/>
                      <a:pt x="12436" y="526"/>
                      <a:pt x="6578" y="17"/>
                    </a:cubicBezTo>
                    <a:cubicBezTo>
                      <a:pt x="6433" y="6"/>
                      <a:pt x="6292" y="1"/>
                      <a:pt x="6154" y="1"/>
                    </a:cubicBezTo>
                    <a:close/>
                  </a:path>
                </a:pathLst>
              </a:custGeom>
              <a:solidFill>
                <a:srgbClr val="4950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4703475" y="2061025"/>
                <a:ext cx="378975" cy="284900"/>
              </a:xfrm>
              <a:custGeom>
                <a:avLst/>
                <a:gdLst/>
                <a:ahLst/>
                <a:cxnLst/>
                <a:rect l="l" t="t" r="r" b="b"/>
                <a:pathLst>
                  <a:path w="15159" h="11396" extrusionOk="0">
                    <a:moveTo>
                      <a:pt x="7496" y="0"/>
                    </a:moveTo>
                    <a:cubicBezTo>
                      <a:pt x="689" y="0"/>
                      <a:pt x="0" y="10801"/>
                      <a:pt x="7123" y="11374"/>
                    </a:cubicBezTo>
                    <a:cubicBezTo>
                      <a:pt x="7307" y="11389"/>
                      <a:pt x="7487" y="11396"/>
                      <a:pt x="7663" y="11396"/>
                    </a:cubicBezTo>
                    <a:cubicBezTo>
                      <a:pt x="14470" y="11396"/>
                      <a:pt x="15159" y="594"/>
                      <a:pt x="8036" y="22"/>
                    </a:cubicBezTo>
                    <a:cubicBezTo>
                      <a:pt x="7852" y="7"/>
                      <a:pt x="7672" y="0"/>
                      <a:pt x="7496" y="0"/>
                    </a:cubicBezTo>
                    <a:close/>
                  </a:path>
                </a:pathLst>
              </a:custGeom>
              <a:solidFill>
                <a:srgbClr val="4950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5348925" y="1216400"/>
                <a:ext cx="206950" cy="155600"/>
              </a:xfrm>
              <a:custGeom>
                <a:avLst/>
                <a:gdLst/>
                <a:ahLst/>
                <a:cxnLst/>
                <a:rect l="l" t="t" r="r" b="b"/>
                <a:pathLst>
                  <a:path w="8278" h="6224" extrusionOk="0">
                    <a:moveTo>
                      <a:pt x="4100" y="0"/>
                    </a:moveTo>
                    <a:cubicBezTo>
                      <a:pt x="396" y="0"/>
                      <a:pt x="0" y="5893"/>
                      <a:pt x="3878" y="6211"/>
                    </a:cubicBezTo>
                    <a:cubicBezTo>
                      <a:pt x="3980" y="6219"/>
                      <a:pt x="4079" y="6223"/>
                      <a:pt x="4177" y="6223"/>
                    </a:cubicBezTo>
                    <a:cubicBezTo>
                      <a:pt x="7881" y="6223"/>
                      <a:pt x="8277" y="331"/>
                      <a:pt x="4400" y="13"/>
                    </a:cubicBezTo>
                    <a:cubicBezTo>
                      <a:pt x="4298" y="4"/>
                      <a:pt x="4198" y="0"/>
                      <a:pt x="4100" y="0"/>
                    </a:cubicBezTo>
                    <a:close/>
                  </a:path>
                </a:pathLst>
              </a:custGeom>
              <a:solidFill>
                <a:srgbClr val="4950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3672975" y="2280125"/>
                <a:ext cx="1011225" cy="1192275"/>
              </a:xfrm>
              <a:custGeom>
                <a:avLst/>
                <a:gdLst/>
                <a:ahLst/>
                <a:cxnLst/>
                <a:rect l="l" t="t" r="r" b="b"/>
                <a:pathLst>
                  <a:path w="40449" h="47691" extrusionOk="0">
                    <a:moveTo>
                      <a:pt x="6394" y="0"/>
                    </a:moveTo>
                    <a:cubicBezTo>
                      <a:pt x="6329" y="913"/>
                      <a:pt x="6263" y="1892"/>
                      <a:pt x="6198" y="2805"/>
                    </a:cubicBezTo>
                    <a:cubicBezTo>
                      <a:pt x="6133" y="3262"/>
                      <a:pt x="6133" y="3588"/>
                      <a:pt x="6068" y="4175"/>
                    </a:cubicBezTo>
                    <a:cubicBezTo>
                      <a:pt x="6002" y="4763"/>
                      <a:pt x="5937" y="5285"/>
                      <a:pt x="5937" y="5872"/>
                    </a:cubicBezTo>
                    <a:lnTo>
                      <a:pt x="5807" y="7242"/>
                    </a:lnTo>
                    <a:cubicBezTo>
                      <a:pt x="4828" y="17615"/>
                      <a:pt x="3719" y="27336"/>
                      <a:pt x="2284" y="36012"/>
                    </a:cubicBezTo>
                    <a:cubicBezTo>
                      <a:pt x="2088" y="36926"/>
                      <a:pt x="1958" y="37839"/>
                      <a:pt x="1827" y="38687"/>
                    </a:cubicBezTo>
                    <a:cubicBezTo>
                      <a:pt x="1240" y="41819"/>
                      <a:pt x="653" y="44885"/>
                      <a:pt x="0" y="47690"/>
                    </a:cubicBezTo>
                    <a:lnTo>
                      <a:pt x="40449" y="47690"/>
                    </a:lnTo>
                    <a:cubicBezTo>
                      <a:pt x="39796" y="44885"/>
                      <a:pt x="39144" y="41819"/>
                      <a:pt x="38622" y="38687"/>
                    </a:cubicBezTo>
                    <a:cubicBezTo>
                      <a:pt x="38492" y="37839"/>
                      <a:pt x="38296" y="36926"/>
                      <a:pt x="38165" y="36012"/>
                    </a:cubicBezTo>
                    <a:cubicBezTo>
                      <a:pt x="36730" y="27270"/>
                      <a:pt x="35621" y="17615"/>
                      <a:pt x="34643" y="7242"/>
                    </a:cubicBezTo>
                    <a:lnTo>
                      <a:pt x="34512" y="5872"/>
                    </a:lnTo>
                    <a:cubicBezTo>
                      <a:pt x="34447" y="5285"/>
                      <a:pt x="34447" y="4763"/>
                      <a:pt x="34382" y="4175"/>
                    </a:cubicBezTo>
                    <a:lnTo>
                      <a:pt x="34251" y="2805"/>
                    </a:lnTo>
                    <a:cubicBezTo>
                      <a:pt x="34186" y="1892"/>
                      <a:pt x="34121" y="913"/>
                      <a:pt x="33990" y="0"/>
                    </a:cubicBezTo>
                    <a:close/>
                  </a:path>
                </a:pathLst>
              </a:custGeom>
              <a:solidFill>
                <a:srgbClr val="FF8C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3824650" y="2350250"/>
                <a:ext cx="707875" cy="34275"/>
              </a:xfrm>
              <a:custGeom>
                <a:avLst/>
                <a:gdLst/>
                <a:ahLst/>
                <a:cxnLst/>
                <a:rect l="l" t="t" r="r" b="b"/>
                <a:pathLst>
                  <a:path w="28315" h="1371" extrusionOk="0">
                    <a:moveTo>
                      <a:pt x="131" y="0"/>
                    </a:moveTo>
                    <a:cubicBezTo>
                      <a:pt x="66" y="457"/>
                      <a:pt x="1" y="914"/>
                      <a:pt x="1" y="1370"/>
                    </a:cubicBezTo>
                    <a:lnTo>
                      <a:pt x="28315" y="1370"/>
                    </a:lnTo>
                    <a:lnTo>
                      <a:pt x="28184" y="0"/>
                    </a:lnTo>
                    <a:close/>
                  </a:path>
                </a:pathLst>
              </a:custGeom>
              <a:solidFill>
                <a:srgbClr val="B42E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3818125" y="2426900"/>
                <a:ext cx="720925" cy="34275"/>
              </a:xfrm>
              <a:custGeom>
                <a:avLst/>
                <a:gdLst/>
                <a:ahLst/>
                <a:cxnLst/>
                <a:rect l="l" t="t" r="r" b="b"/>
                <a:pathLst>
                  <a:path w="28837" h="1371" extrusionOk="0">
                    <a:moveTo>
                      <a:pt x="131" y="1"/>
                    </a:moveTo>
                    <a:lnTo>
                      <a:pt x="1" y="1371"/>
                    </a:lnTo>
                    <a:lnTo>
                      <a:pt x="28837" y="1371"/>
                    </a:lnTo>
                    <a:lnTo>
                      <a:pt x="28706" y="1"/>
                    </a:lnTo>
                    <a:close/>
                  </a:path>
                </a:pathLst>
              </a:custGeom>
              <a:solidFill>
                <a:srgbClr val="B42E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3718650" y="3180425"/>
                <a:ext cx="919900" cy="66900"/>
              </a:xfrm>
              <a:custGeom>
                <a:avLst/>
                <a:gdLst/>
                <a:ahLst/>
                <a:cxnLst/>
                <a:rect l="l" t="t" r="r" b="b"/>
                <a:pathLst>
                  <a:path w="36796" h="2676" extrusionOk="0">
                    <a:moveTo>
                      <a:pt x="457" y="0"/>
                    </a:moveTo>
                    <a:cubicBezTo>
                      <a:pt x="261" y="914"/>
                      <a:pt x="131" y="1827"/>
                      <a:pt x="0" y="2675"/>
                    </a:cubicBezTo>
                    <a:lnTo>
                      <a:pt x="36795" y="2675"/>
                    </a:lnTo>
                    <a:cubicBezTo>
                      <a:pt x="36665" y="1827"/>
                      <a:pt x="36469" y="914"/>
                      <a:pt x="36338" y="0"/>
                    </a:cubicBezTo>
                    <a:close/>
                  </a:path>
                </a:pathLst>
              </a:custGeom>
              <a:solidFill>
                <a:srgbClr val="B42E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4641775" y="2500300"/>
                <a:ext cx="1007975" cy="972100"/>
              </a:xfrm>
              <a:custGeom>
                <a:avLst/>
                <a:gdLst/>
                <a:ahLst/>
                <a:cxnLst/>
                <a:rect l="l" t="t" r="r" b="b"/>
                <a:pathLst>
                  <a:path w="40319" h="38884" extrusionOk="0">
                    <a:moveTo>
                      <a:pt x="28836" y="1"/>
                    </a:moveTo>
                    <a:lnTo>
                      <a:pt x="28836" y="15984"/>
                    </a:lnTo>
                    <a:lnTo>
                      <a:pt x="24987" y="15984"/>
                    </a:lnTo>
                    <a:lnTo>
                      <a:pt x="24987" y="9721"/>
                    </a:lnTo>
                    <a:lnTo>
                      <a:pt x="18724" y="15919"/>
                    </a:lnTo>
                    <a:lnTo>
                      <a:pt x="18724" y="9721"/>
                    </a:lnTo>
                    <a:lnTo>
                      <a:pt x="12461" y="15919"/>
                    </a:lnTo>
                    <a:lnTo>
                      <a:pt x="12461" y="9721"/>
                    </a:lnTo>
                    <a:lnTo>
                      <a:pt x="6198" y="15919"/>
                    </a:lnTo>
                    <a:lnTo>
                      <a:pt x="6198" y="9721"/>
                    </a:lnTo>
                    <a:lnTo>
                      <a:pt x="1" y="15919"/>
                    </a:lnTo>
                    <a:lnTo>
                      <a:pt x="1" y="38883"/>
                    </a:lnTo>
                    <a:lnTo>
                      <a:pt x="40319" y="38883"/>
                    </a:lnTo>
                    <a:lnTo>
                      <a:pt x="40319" y="23422"/>
                    </a:lnTo>
                    <a:lnTo>
                      <a:pt x="40319" y="15984"/>
                    </a:lnTo>
                    <a:lnTo>
                      <a:pt x="40319" y="1"/>
                    </a:lnTo>
                    <a:lnTo>
                      <a:pt x="36535" y="1"/>
                    </a:lnTo>
                    <a:lnTo>
                      <a:pt x="36535" y="15984"/>
                    </a:lnTo>
                    <a:lnTo>
                      <a:pt x="32555" y="15984"/>
                    </a:lnTo>
                    <a:lnTo>
                      <a:pt x="32555" y="1"/>
                    </a:lnTo>
                    <a:close/>
                  </a:path>
                </a:pathLst>
              </a:custGeom>
              <a:solidFill>
                <a:srgbClr val="FF8C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5457275" y="2996125"/>
                <a:ext cx="89725" cy="89725"/>
              </a:xfrm>
              <a:custGeom>
                <a:avLst/>
                <a:gdLst/>
                <a:ahLst/>
                <a:cxnLst/>
                <a:rect l="l" t="t" r="r" b="b"/>
                <a:pathLst>
                  <a:path w="3589" h="3589" extrusionOk="0">
                    <a:moveTo>
                      <a:pt x="0" y="0"/>
                    </a:moveTo>
                    <a:lnTo>
                      <a:pt x="0" y="3589"/>
                    </a:lnTo>
                    <a:lnTo>
                      <a:pt x="3588" y="3589"/>
                    </a:lnTo>
                    <a:lnTo>
                      <a:pt x="3588" y="0"/>
                    </a:lnTo>
                    <a:close/>
                  </a:path>
                </a:pathLst>
              </a:custGeom>
              <a:solidFill>
                <a:srgbClr val="F4D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5277850" y="2996125"/>
                <a:ext cx="89750" cy="89725"/>
              </a:xfrm>
              <a:custGeom>
                <a:avLst/>
                <a:gdLst/>
                <a:ahLst/>
                <a:cxnLst/>
                <a:rect l="l" t="t" r="r" b="b"/>
                <a:pathLst>
                  <a:path w="3590" h="3589" extrusionOk="0">
                    <a:moveTo>
                      <a:pt x="1" y="0"/>
                    </a:moveTo>
                    <a:lnTo>
                      <a:pt x="1" y="3589"/>
                    </a:lnTo>
                    <a:lnTo>
                      <a:pt x="3589" y="3589"/>
                    </a:lnTo>
                    <a:lnTo>
                      <a:pt x="3589" y="0"/>
                    </a:lnTo>
                    <a:close/>
                  </a:path>
                </a:pathLst>
              </a:custGeom>
              <a:solidFill>
                <a:srgbClr val="F4D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5098450" y="2996125"/>
                <a:ext cx="89725" cy="89725"/>
              </a:xfrm>
              <a:custGeom>
                <a:avLst/>
                <a:gdLst/>
                <a:ahLst/>
                <a:cxnLst/>
                <a:rect l="l" t="t" r="r" b="b"/>
                <a:pathLst>
                  <a:path w="3589" h="3589" extrusionOk="0">
                    <a:moveTo>
                      <a:pt x="1" y="0"/>
                    </a:moveTo>
                    <a:lnTo>
                      <a:pt x="1" y="3589"/>
                    </a:lnTo>
                    <a:lnTo>
                      <a:pt x="3589" y="3589"/>
                    </a:lnTo>
                    <a:lnTo>
                      <a:pt x="3589" y="0"/>
                    </a:lnTo>
                    <a:close/>
                  </a:path>
                </a:pathLst>
              </a:custGeom>
              <a:solidFill>
                <a:srgbClr val="F4D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4917425" y="2996125"/>
                <a:ext cx="89725" cy="89725"/>
              </a:xfrm>
              <a:custGeom>
                <a:avLst/>
                <a:gdLst/>
                <a:ahLst/>
                <a:cxnLst/>
                <a:rect l="l" t="t" r="r" b="b"/>
                <a:pathLst>
                  <a:path w="3589" h="3589" extrusionOk="0">
                    <a:moveTo>
                      <a:pt x="0" y="0"/>
                    </a:moveTo>
                    <a:lnTo>
                      <a:pt x="0" y="3589"/>
                    </a:lnTo>
                    <a:lnTo>
                      <a:pt x="3588" y="3589"/>
                    </a:lnTo>
                    <a:lnTo>
                      <a:pt x="3588" y="0"/>
                    </a:lnTo>
                    <a:close/>
                  </a:path>
                </a:pathLst>
              </a:custGeom>
              <a:solidFill>
                <a:srgbClr val="F4D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4738000" y="2996125"/>
                <a:ext cx="89725" cy="89725"/>
              </a:xfrm>
              <a:custGeom>
                <a:avLst/>
                <a:gdLst/>
                <a:ahLst/>
                <a:cxnLst/>
                <a:rect l="l" t="t" r="r" b="b"/>
                <a:pathLst>
                  <a:path w="3589" h="3589" extrusionOk="0">
                    <a:moveTo>
                      <a:pt x="1" y="0"/>
                    </a:moveTo>
                    <a:lnTo>
                      <a:pt x="1" y="3589"/>
                    </a:lnTo>
                    <a:lnTo>
                      <a:pt x="3589" y="3589"/>
                    </a:lnTo>
                    <a:lnTo>
                      <a:pt x="3589" y="0"/>
                    </a:lnTo>
                    <a:close/>
                  </a:path>
                </a:pathLst>
              </a:custGeom>
              <a:solidFill>
                <a:srgbClr val="F4D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2063200" y="3472375"/>
                <a:ext cx="3873600" cy="1937650"/>
              </a:xfrm>
              <a:custGeom>
                <a:avLst/>
                <a:gdLst/>
                <a:ahLst/>
                <a:cxnLst/>
                <a:rect l="l" t="t" r="r" b="b"/>
                <a:pathLst>
                  <a:path w="154944" h="77506" extrusionOk="0">
                    <a:moveTo>
                      <a:pt x="0" y="0"/>
                    </a:moveTo>
                    <a:cubicBezTo>
                      <a:pt x="0" y="42798"/>
                      <a:pt x="34642" y="77505"/>
                      <a:pt x="77439" y="77505"/>
                    </a:cubicBezTo>
                    <a:cubicBezTo>
                      <a:pt x="120236" y="77505"/>
                      <a:pt x="154944" y="42798"/>
                      <a:pt x="154944" y="0"/>
                    </a:cubicBezTo>
                    <a:close/>
                  </a:path>
                </a:pathLst>
              </a:custGeom>
              <a:solidFill>
                <a:srgbClr val="69A7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2180625" y="3472375"/>
                <a:ext cx="1652200" cy="1671800"/>
              </a:xfrm>
              <a:custGeom>
                <a:avLst/>
                <a:gdLst/>
                <a:ahLst/>
                <a:cxnLst/>
                <a:rect l="l" t="t" r="r" b="b"/>
                <a:pathLst>
                  <a:path w="66088" h="66872" extrusionOk="0">
                    <a:moveTo>
                      <a:pt x="0" y="0"/>
                    </a:moveTo>
                    <a:cubicBezTo>
                      <a:pt x="914" y="6459"/>
                      <a:pt x="3588" y="12526"/>
                      <a:pt x="8220" y="17028"/>
                    </a:cubicBezTo>
                    <a:cubicBezTo>
                      <a:pt x="9134" y="24726"/>
                      <a:pt x="14092" y="31381"/>
                      <a:pt x="21268" y="34447"/>
                    </a:cubicBezTo>
                    <a:cubicBezTo>
                      <a:pt x="22899" y="36796"/>
                      <a:pt x="21334" y="40710"/>
                      <a:pt x="18985" y="42406"/>
                    </a:cubicBezTo>
                    <a:cubicBezTo>
                      <a:pt x="26422" y="55519"/>
                      <a:pt x="39470" y="64522"/>
                      <a:pt x="54410" y="66871"/>
                    </a:cubicBezTo>
                    <a:cubicBezTo>
                      <a:pt x="54796" y="65830"/>
                      <a:pt x="55842" y="65518"/>
                      <a:pt x="56984" y="65518"/>
                    </a:cubicBezTo>
                    <a:cubicBezTo>
                      <a:pt x="57774" y="65518"/>
                      <a:pt x="58609" y="65667"/>
                      <a:pt x="59303" y="65827"/>
                    </a:cubicBezTo>
                    <a:cubicBezTo>
                      <a:pt x="59562" y="65907"/>
                      <a:pt x="59834" y="65944"/>
                      <a:pt x="60106" y="65944"/>
                    </a:cubicBezTo>
                    <a:cubicBezTo>
                      <a:pt x="60725" y="65944"/>
                      <a:pt x="61349" y="65753"/>
                      <a:pt x="61847" y="65436"/>
                    </a:cubicBezTo>
                    <a:cubicBezTo>
                      <a:pt x="63804" y="64066"/>
                      <a:pt x="62108" y="62304"/>
                      <a:pt x="62761" y="60804"/>
                    </a:cubicBezTo>
                    <a:cubicBezTo>
                      <a:pt x="63348" y="59629"/>
                      <a:pt x="65175" y="59564"/>
                      <a:pt x="65762" y="58325"/>
                    </a:cubicBezTo>
                    <a:cubicBezTo>
                      <a:pt x="66088" y="57542"/>
                      <a:pt x="65892" y="56694"/>
                      <a:pt x="65305" y="56107"/>
                    </a:cubicBezTo>
                    <a:cubicBezTo>
                      <a:pt x="64653" y="55519"/>
                      <a:pt x="63935" y="55193"/>
                      <a:pt x="63087" y="55063"/>
                    </a:cubicBezTo>
                    <a:cubicBezTo>
                      <a:pt x="59303" y="54215"/>
                      <a:pt x="54997" y="55454"/>
                      <a:pt x="51539" y="53562"/>
                    </a:cubicBezTo>
                    <a:cubicBezTo>
                      <a:pt x="48995" y="52127"/>
                      <a:pt x="47625" y="49256"/>
                      <a:pt x="45733" y="46973"/>
                    </a:cubicBezTo>
                    <a:cubicBezTo>
                      <a:pt x="43776" y="44820"/>
                      <a:pt x="41558" y="42993"/>
                      <a:pt x="39144" y="41428"/>
                    </a:cubicBezTo>
                    <a:cubicBezTo>
                      <a:pt x="37383" y="40123"/>
                      <a:pt x="35556" y="39014"/>
                      <a:pt x="33599" y="38100"/>
                    </a:cubicBezTo>
                    <a:cubicBezTo>
                      <a:pt x="32163" y="37578"/>
                      <a:pt x="30728" y="36926"/>
                      <a:pt x="29358" y="36143"/>
                    </a:cubicBezTo>
                    <a:cubicBezTo>
                      <a:pt x="27988" y="35295"/>
                      <a:pt x="27009" y="33795"/>
                      <a:pt x="27205" y="32229"/>
                    </a:cubicBezTo>
                    <a:cubicBezTo>
                      <a:pt x="26096" y="32229"/>
                      <a:pt x="25183" y="32946"/>
                      <a:pt x="24857" y="34056"/>
                    </a:cubicBezTo>
                    <a:cubicBezTo>
                      <a:pt x="24210" y="33355"/>
                      <a:pt x="23341" y="33189"/>
                      <a:pt x="22397" y="33189"/>
                    </a:cubicBezTo>
                    <a:cubicBezTo>
                      <a:pt x="22197" y="33189"/>
                      <a:pt x="21995" y="33196"/>
                      <a:pt x="21790" y="33207"/>
                    </a:cubicBezTo>
                    <a:cubicBezTo>
                      <a:pt x="21138" y="32294"/>
                      <a:pt x="19964" y="32098"/>
                      <a:pt x="18920" y="31642"/>
                    </a:cubicBezTo>
                    <a:cubicBezTo>
                      <a:pt x="17811" y="31120"/>
                      <a:pt x="16702" y="30337"/>
                      <a:pt x="16441" y="29293"/>
                    </a:cubicBezTo>
                    <a:cubicBezTo>
                      <a:pt x="16245" y="28314"/>
                      <a:pt x="16767" y="27271"/>
                      <a:pt x="16897" y="26227"/>
                    </a:cubicBezTo>
                    <a:cubicBezTo>
                      <a:pt x="16963" y="24726"/>
                      <a:pt x="16441" y="23291"/>
                      <a:pt x="15462" y="22182"/>
                    </a:cubicBezTo>
                    <a:cubicBezTo>
                      <a:pt x="15071" y="21660"/>
                      <a:pt x="14614" y="21269"/>
                      <a:pt x="14092" y="20812"/>
                    </a:cubicBezTo>
                    <a:cubicBezTo>
                      <a:pt x="13048" y="20029"/>
                      <a:pt x="12722" y="18594"/>
                      <a:pt x="13244" y="17419"/>
                    </a:cubicBezTo>
                    <a:cubicBezTo>
                      <a:pt x="13505" y="16767"/>
                      <a:pt x="13701" y="16115"/>
                      <a:pt x="13766" y="15397"/>
                    </a:cubicBezTo>
                    <a:cubicBezTo>
                      <a:pt x="13896" y="14092"/>
                      <a:pt x="12983" y="12526"/>
                      <a:pt x="11678" y="12526"/>
                    </a:cubicBezTo>
                    <a:cubicBezTo>
                      <a:pt x="11050" y="12526"/>
                      <a:pt x="10422" y="12876"/>
                      <a:pt x="9794" y="12876"/>
                    </a:cubicBezTo>
                    <a:cubicBezTo>
                      <a:pt x="9705" y="12876"/>
                      <a:pt x="9615" y="12869"/>
                      <a:pt x="9525" y="12853"/>
                    </a:cubicBezTo>
                    <a:cubicBezTo>
                      <a:pt x="8416" y="12722"/>
                      <a:pt x="7894" y="11483"/>
                      <a:pt x="7568" y="10374"/>
                    </a:cubicBezTo>
                    <a:cubicBezTo>
                      <a:pt x="6981" y="9003"/>
                      <a:pt x="6720" y="7438"/>
                      <a:pt x="6655" y="5937"/>
                    </a:cubicBezTo>
                    <a:cubicBezTo>
                      <a:pt x="6524" y="4371"/>
                      <a:pt x="7242" y="2871"/>
                      <a:pt x="8481" y="1892"/>
                    </a:cubicBezTo>
                    <a:cubicBezTo>
                      <a:pt x="9103" y="1452"/>
                      <a:pt x="9837" y="1259"/>
                      <a:pt x="10591" y="1259"/>
                    </a:cubicBezTo>
                    <a:cubicBezTo>
                      <a:pt x="11736" y="1259"/>
                      <a:pt x="12926" y="1706"/>
                      <a:pt x="13831" y="2414"/>
                    </a:cubicBezTo>
                    <a:cubicBezTo>
                      <a:pt x="15788" y="3915"/>
                      <a:pt x="16702" y="6394"/>
                      <a:pt x="17419" y="8677"/>
                    </a:cubicBezTo>
                    <a:cubicBezTo>
                      <a:pt x="17745" y="9656"/>
                      <a:pt x="18463" y="10374"/>
                      <a:pt x="19442" y="10700"/>
                    </a:cubicBezTo>
                    <a:cubicBezTo>
                      <a:pt x="19696" y="10782"/>
                      <a:pt x="19937" y="10819"/>
                      <a:pt x="20165" y="10819"/>
                    </a:cubicBezTo>
                    <a:cubicBezTo>
                      <a:pt x="21571" y="10819"/>
                      <a:pt x="22487" y="9391"/>
                      <a:pt x="23160" y="8155"/>
                    </a:cubicBezTo>
                    <a:lnTo>
                      <a:pt x="27531" y="0"/>
                    </a:lnTo>
                    <a:close/>
                  </a:path>
                </a:pathLst>
              </a:custGeom>
              <a:solidFill>
                <a:srgbClr val="3B5C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4237300" y="3474000"/>
                <a:ext cx="1591850" cy="1491775"/>
              </a:xfrm>
              <a:custGeom>
                <a:avLst/>
                <a:gdLst/>
                <a:ahLst/>
                <a:cxnLst/>
                <a:rect l="l" t="t" r="r" b="b"/>
                <a:pathLst>
                  <a:path w="63674" h="59671" extrusionOk="0">
                    <a:moveTo>
                      <a:pt x="43450" y="1"/>
                    </a:moveTo>
                    <a:lnTo>
                      <a:pt x="42341" y="4241"/>
                    </a:lnTo>
                    <a:cubicBezTo>
                      <a:pt x="41988" y="3697"/>
                      <a:pt x="41322" y="3483"/>
                      <a:pt x="40596" y="3483"/>
                    </a:cubicBezTo>
                    <a:cubicBezTo>
                      <a:pt x="39842" y="3483"/>
                      <a:pt x="39024" y="3713"/>
                      <a:pt x="38426" y="4045"/>
                    </a:cubicBezTo>
                    <a:cubicBezTo>
                      <a:pt x="37382" y="4828"/>
                      <a:pt x="36469" y="5742"/>
                      <a:pt x="35621" y="6720"/>
                    </a:cubicBezTo>
                    <a:cubicBezTo>
                      <a:pt x="34820" y="7468"/>
                      <a:pt x="33800" y="8128"/>
                      <a:pt x="32776" y="8128"/>
                    </a:cubicBezTo>
                    <a:cubicBezTo>
                      <a:pt x="32550" y="8128"/>
                      <a:pt x="32323" y="8096"/>
                      <a:pt x="32098" y="8025"/>
                    </a:cubicBezTo>
                    <a:cubicBezTo>
                      <a:pt x="30467" y="7568"/>
                      <a:pt x="29815" y="5676"/>
                      <a:pt x="29423" y="3980"/>
                    </a:cubicBezTo>
                    <a:cubicBezTo>
                      <a:pt x="28967" y="2349"/>
                      <a:pt x="28184" y="457"/>
                      <a:pt x="26487" y="196"/>
                    </a:cubicBezTo>
                    <a:cubicBezTo>
                      <a:pt x="26390" y="184"/>
                      <a:pt x="26294" y="178"/>
                      <a:pt x="26200" y="178"/>
                    </a:cubicBezTo>
                    <a:cubicBezTo>
                      <a:pt x="24828" y="178"/>
                      <a:pt x="23693" y="1455"/>
                      <a:pt x="22899" y="2675"/>
                    </a:cubicBezTo>
                    <a:cubicBezTo>
                      <a:pt x="22116" y="3980"/>
                      <a:pt x="21268" y="5481"/>
                      <a:pt x="19768" y="5872"/>
                    </a:cubicBezTo>
                    <a:cubicBezTo>
                      <a:pt x="19503" y="5940"/>
                      <a:pt x="19233" y="5969"/>
                      <a:pt x="18959" y="5969"/>
                    </a:cubicBezTo>
                    <a:cubicBezTo>
                      <a:pt x="17693" y="5969"/>
                      <a:pt x="16353" y="5367"/>
                      <a:pt x="15159" y="5367"/>
                    </a:cubicBezTo>
                    <a:cubicBezTo>
                      <a:pt x="14639" y="5367"/>
                      <a:pt x="14147" y="5480"/>
                      <a:pt x="13701" y="5807"/>
                    </a:cubicBezTo>
                    <a:cubicBezTo>
                      <a:pt x="13244" y="6133"/>
                      <a:pt x="12918" y="6525"/>
                      <a:pt x="12657" y="6981"/>
                    </a:cubicBezTo>
                    <a:cubicBezTo>
                      <a:pt x="8742" y="13440"/>
                      <a:pt x="5089" y="20094"/>
                      <a:pt x="1762" y="26879"/>
                    </a:cubicBezTo>
                    <a:cubicBezTo>
                      <a:pt x="914" y="28641"/>
                      <a:pt x="0" y="30533"/>
                      <a:pt x="0" y="32555"/>
                    </a:cubicBezTo>
                    <a:cubicBezTo>
                      <a:pt x="65" y="34708"/>
                      <a:pt x="1044" y="36665"/>
                      <a:pt x="2088" y="38557"/>
                    </a:cubicBezTo>
                    <a:cubicBezTo>
                      <a:pt x="3523" y="41036"/>
                      <a:pt x="5089" y="43516"/>
                      <a:pt x="7372" y="45147"/>
                    </a:cubicBezTo>
                    <a:cubicBezTo>
                      <a:pt x="8818" y="46179"/>
                      <a:pt x="10655" y="46819"/>
                      <a:pt x="12438" y="46819"/>
                    </a:cubicBezTo>
                    <a:cubicBezTo>
                      <a:pt x="13472" y="46819"/>
                      <a:pt x="14487" y="46604"/>
                      <a:pt x="15397" y="46125"/>
                    </a:cubicBezTo>
                    <a:cubicBezTo>
                      <a:pt x="17093" y="45212"/>
                      <a:pt x="18267" y="43516"/>
                      <a:pt x="19898" y="42602"/>
                    </a:cubicBezTo>
                    <a:cubicBezTo>
                      <a:pt x="20477" y="42290"/>
                      <a:pt x="21178" y="42131"/>
                      <a:pt x="21860" y="42131"/>
                    </a:cubicBezTo>
                    <a:cubicBezTo>
                      <a:pt x="23176" y="42131"/>
                      <a:pt x="24424" y="42726"/>
                      <a:pt x="24595" y="43972"/>
                    </a:cubicBezTo>
                    <a:cubicBezTo>
                      <a:pt x="25378" y="43516"/>
                      <a:pt x="26944" y="43516"/>
                      <a:pt x="27662" y="42994"/>
                    </a:cubicBezTo>
                    <a:lnTo>
                      <a:pt x="27662" y="42994"/>
                    </a:lnTo>
                    <a:cubicBezTo>
                      <a:pt x="27270" y="46060"/>
                      <a:pt x="28118" y="49191"/>
                      <a:pt x="27662" y="52192"/>
                    </a:cubicBezTo>
                    <a:cubicBezTo>
                      <a:pt x="27270" y="54802"/>
                      <a:pt x="25966" y="57216"/>
                      <a:pt x="23943" y="58977"/>
                    </a:cubicBezTo>
                    <a:cubicBezTo>
                      <a:pt x="25073" y="59442"/>
                      <a:pt x="26270" y="59671"/>
                      <a:pt x="27475" y="59671"/>
                    </a:cubicBezTo>
                    <a:cubicBezTo>
                      <a:pt x="28636" y="59671"/>
                      <a:pt x="29803" y="59459"/>
                      <a:pt x="30924" y="59043"/>
                    </a:cubicBezTo>
                    <a:cubicBezTo>
                      <a:pt x="33142" y="58194"/>
                      <a:pt x="35164" y="56955"/>
                      <a:pt x="36991" y="55454"/>
                    </a:cubicBezTo>
                    <a:cubicBezTo>
                      <a:pt x="50822" y="44886"/>
                      <a:pt x="60281" y="29619"/>
                      <a:pt x="63674" y="12592"/>
                    </a:cubicBezTo>
                    <a:lnTo>
                      <a:pt x="63674" y="12592"/>
                    </a:lnTo>
                    <a:cubicBezTo>
                      <a:pt x="61912" y="14223"/>
                      <a:pt x="60216" y="15854"/>
                      <a:pt x="58390" y="17485"/>
                    </a:cubicBezTo>
                    <a:cubicBezTo>
                      <a:pt x="57998" y="17876"/>
                      <a:pt x="57541" y="18203"/>
                      <a:pt x="57019" y="18463"/>
                    </a:cubicBezTo>
                    <a:cubicBezTo>
                      <a:pt x="56858" y="18524"/>
                      <a:pt x="56690" y="18553"/>
                      <a:pt x="56522" y="18553"/>
                    </a:cubicBezTo>
                    <a:cubicBezTo>
                      <a:pt x="56147" y="18553"/>
                      <a:pt x="55769" y="18408"/>
                      <a:pt x="55454" y="18137"/>
                    </a:cubicBezTo>
                    <a:cubicBezTo>
                      <a:pt x="54997" y="17550"/>
                      <a:pt x="55193" y="16702"/>
                      <a:pt x="54801" y="16115"/>
                    </a:cubicBezTo>
                    <a:cubicBezTo>
                      <a:pt x="54214" y="15332"/>
                      <a:pt x="52909" y="15593"/>
                      <a:pt x="51996" y="15267"/>
                    </a:cubicBezTo>
                    <a:cubicBezTo>
                      <a:pt x="51017" y="14745"/>
                      <a:pt x="50365" y="13766"/>
                      <a:pt x="50300" y="12657"/>
                    </a:cubicBezTo>
                    <a:cubicBezTo>
                      <a:pt x="50169" y="11548"/>
                      <a:pt x="50235" y="10504"/>
                      <a:pt x="50104" y="9395"/>
                    </a:cubicBezTo>
                    <a:cubicBezTo>
                      <a:pt x="49974" y="8286"/>
                      <a:pt x="49321" y="7373"/>
                      <a:pt x="48277" y="6916"/>
                    </a:cubicBezTo>
                    <a:cubicBezTo>
                      <a:pt x="47495" y="6655"/>
                      <a:pt x="47168" y="4698"/>
                      <a:pt x="47755" y="4176"/>
                    </a:cubicBezTo>
                    <a:cubicBezTo>
                      <a:pt x="48083" y="3938"/>
                      <a:pt x="48451" y="3822"/>
                      <a:pt x="48816" y="3822"/>
                    </a:cubicBezTo>
                    <a:cubicBezTo>
                      <a:pt x="49252" y="3822"/>
                      <a:pt x="49684" y="3987"/>
                      <a:pt x="50039" y="4306"/>
                    </a:cubicBezTo>
                    <a:cubicBezTo>
                      <a:pt x="50561" y="4894"/>
                      <a:pt x="50952" y="5676"/>
                      <a:pt x="51083" y="6525"/>
                    </a:cubicBezTo>
                    <a:cubicBezTo>
                      <a:pt x="51148" y="7307"/>
                      <a:pt x="51409" y="8156"/>
                      <a:pt x="51735" y="8873"/>
                    </a:cubicBezTo>
                    <a:cubicBezTo>
                      <a:pt x="52415" y="10233"/>
                      <a:pt x="53838" y="10866"/>
                      <a:pt x="55341" y="10866"/>
                    </a:cubicBezTo>
                    <a:cubicBezTo>
                      <a:pt x="56723" y="10866"/>
                      <a:pt x="58172" y="10330"/>
                      <a:pt x="59172" y="9330"/>
                    </a:cubicBezTo>
                    <a:cubicBezTo>
                      <a:pt x="61195" y="7307"/>
                      <a:pt x="61651" y="4176"/>
                      <a:pt x="61717" y="1305"/>
                    </a:cubicBezTo>
                    <a:lnTo>
                      <a:pt x="61717" y="1"/>
                    </a:lnTo>
                    <a:close/>
                  </a:path>
                </a:pathLst>
              </a:custGeom>
              <a:solidFill>
                <a:srgbClr val="3B5C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2823225" y="3668475"/>
                <a:ext cx="357225" cy="544200"/>
              </a:xfrm>
              <a:custGeom>
                <a:avLst/>
                <a:gdLst/>
                <a:ahLst/>
                <a:cxnLst/>
                <a:rect l="l" t="t" r="r" b="b"/>
                <a:pathLst>
                  <a:path w="14289" h="21768" extrusionOk="0">
                    <a:moveTo>
                      <a:pt x="6631" y="1"/>
                    </a:moveTo>
                    <a:cubicBezTo>
                      <a:pt x="5736" y="1"/>
                      <a:pt x="4837" y="261"/>
                      <a:pt x="4046" y="768"/>
                    </a:cubicBezTo>
                    <a:cubicBezTo>
                      <a:pt x="2480" y="1877"/>
                      <a:pt x="1371" y="3443"/>
                      <a:pt x="914" y="5335"/>
                    </a:cubicBezTo>
                    <a:cubicBezTo>
                      <a:pt x="1" y="8401"/>
                      <a:pt x="327" y="11794"/>
                      <a:pt x="1827" y="14664"/>
                    </a:cubicBezTo>
                    <a:cubicBezTo>
                      <a:pt x="2803" y="16500"/>
                      <a:pt x="7664" y="21768"/>
                      <a:pt x="10907" y="21768"/>
                    </a:cubicBezTo>
                    <a:cubicBezTo>
                      <a:pt x="11352" y="21768"/>
                      <a:pt x="11766" y="21669"/>
                      <a:pt x="12135" y="21449"/>
                    </a:cubicBezTo>
                    <a:cubicBezTo>
                      <a:pt x="14288" y="20144"/>
                      <a:pt x="12266" y="17665"/>
                      <a:pt x="11679" y="16165"/>
                    </a:cubicBezTo>
                    <a:cubicBezTo>
                      <a:pt x="10635" y="13294"/>
                      <a:pt x="10830" y="10489"/>
                      <a:pt x="11091" y="7488"/>
                    </a:cubicBezTo>
                    <a:cubicBezTo>
                      <a:pt x="11287" y="5139"/>
                      <a:pt x="11222" y="2334"/>
                      <a:pt x="9330" y="899"/>
                    </a:cubicBezTo>
                    <a:cubicBezTo>
                      <a:pt x="8524" y="294"/>
                      <a:pt x="7580" y="1"/>
                      <a:pt x="6631" y="1"/>
                    </a:cubicBezTo>
                    <a:close/>
                  </a:path>
                </a:pathLst>
              </a:custGeom>
              <a:solidFill>
                <a:srgbClr val="3B5C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3242400" y="4212350"/>
                <a:ext cx="195725" cy="193200"/>
              </a:xfrm>
              <a:custGeom>
                <a:avLst/>
                <a:gdLst/>
                <a:ahLst/>
                <a:cxnLst/>
                <a:rect l="l" t="t" r="r" b="b"/>
                <a:pathLst>
                  <a:path w="7829" h="7728" extrusionOk="0">
                    <a:moveTo>
                      <a:pt x="2289" y="1"/>
                    </a:moveTo>
                    <a:cubicBezTo>
                      <a:pt x="1394" y="1"/>
                      <a:pt x="584" y="595"/>
                      <a:pt x="261" y="1455"/>
                    </a:cubicBezTo>
                    <a:cubicBezTo>
                      <a:pt x="131" y="1912"/>
                      <a:pt x="131" y="2369"/>
                      <a:pt x="196" y="2826"/>
                    </a:cubicBezTo>
                    <a:cubicBezTo>
                      <a:pt x="261" y="3478"/>
                      <a:pt x="0" y="4913"/>
                      <a:pt x="392" y="5631"/>
                    </a:cubicBezTo>
                    <a:cubicBezTo>
                      <a:pt x="783" y="6348"/>
                      <a:pt x="1631" y="6153"/>
                      <a:pt x="2284" y="6479"/>
                    </a:cubicBezTo>
                    <a:cubicBezTo>
                      <a:pt x="3001" y="6805"/>
                      <a:pt x="3588" y="7262"/>
                      <a:pt x="4306" y="7523"/>
                    </a:cubicBezTo>
                    <a:cubicBezTo>
                      <a:pt x="4656" y="7663"/>
                      <a:pt x="5024" y="7728"/>
                      <a:pt x="5391" y="7728"/>
                    </a:cubicBezTo>
                    <a:cubicBezTo>
                      <a:pt x="5709" y="7728"/>
                      <a:pt x="6026" y="7679"/>
                      <a:pt x="6328" y="7588"/>
                    </a:cubicBezTo>
                    <a:cubicBezTo>
                      <a:pt x="7046" y="7327"/>
                      <a:pt x="7503" y="6740"/>
                      <a:pt x="7698" y="6088"/>
                    </a:cubicBezTo>
                    <a:cubicBezTo>
                      <a:pt x="7829" y="5370"/>
                      <a:pt x="7503" y="4652"/>
                      <a:pt x="6850" y="4326"/>
                    </a:cubicBezTo>
                    <a:cubicBezTo>
                      <a:pt x="6198" y="4000"/>
                      <a:pt x="5285" y="4196"/>
                      <a:pt x="4893" y="3608"/>
                    </a:cubicBezTo>
                    <a:cubicBezTo>
                      <a:pt x="4763" y="3282"/>
                      <a:pt x="4697" y="2891"/>
                      <a:pt x="4763" y="2499"/>
                    </a:cubicBezTo>
                    <a:cubicBezTo>
                      <a:pt x="4697" y="1390"/>
                      <a:pt x="3915" y="412"/>
                      <a:pt x="2871" y="85"/>
                    </a:cubicBezTo>
                    <a:cubicBezTo>
                      <a:pt x="2676" y="28"/>
                      <a:pt x="2480" y="1"/>
                      <a:pt x="2289" y="1"/>
                    </a:cubicBezTo>
                    <a:close/>
                  </a:path>
                </a:pathLst>
              </a:custGeom>
              <a:solidFill>
                <a:srgbClr val="3B5C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3686025" y="3084200"/>
                <a:ext cx="631200" cy="1826725"/>
              </a:xfrm>
              <a:custGeom>
                <a:avLst/>
                <a:gdLst/>
                <a:ahLst/>
                <a:cxnLst/>
                <a:rect l="l" t="t" r="r" b="b"/>
                <a:pathLst>
                  <a:path w="25248" h="73069" extrusionOk="0">
                    <a:moveTo>
                      <a:pt x="12592" y="0"/>
                    </a:moveTo>
                    <a:cubicBezTo>
                      <a:pt x="9851" y="0"/>
                      <a:pt x="7699" y="2218"/>
                      <a:pt x="7699" y="4893"/>
                    </a:cubicBezTo>
                    <a:lnTo>
                      <a:pt x="7699" y="50757"/>
                    </a:lnTo>
                    <a:cubicBezTo>
                      <a:pt x="2675" y="53040"/>
                      <a:pt x="0" y="58520"/>
                      <a:pt x="1175" y="63870"/>
                    </a:cubicBezTo>
                    <a:cubicBezTo>
                      <a:pt x="2349" y="69220"/>
                      <a:pt x="7111" y="73069"/>
                      <a:pt x="12592" y="73069"/>
                    </a:cubicBezTo>
                    <a:cubicBezTo>
                      <a:pt x="18137" y="73069"/>
                      <a:pt x="22834" y="69220"/>
                      <a:pt x="24074" y="63870"/>
                    </a:cubicBezTo>
                    <a:cubicBezTo>
                      <a:pt x="25248" y="58520"/>
                      <a:pt x="22508" y="53040"/>
                      <a:pt x="17550" y="50757"/>
                    </a:cubicBezTo>
                    <a:lnTo>
                      <a:pt x="17484" y="50757"/>
                    </a:lnTo>
                    <a:lnTo>
                      <a:pt x="17484" y="4893"/>
                    </a:lnTo>
                    <a:cubicBezTo>
                      <a:pt x="17484" y="2218"/>
                      <a:pt x="15266" y="0"/>
                      <a:pt x="1259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3682750" y="3152700"/>
                <a:ext cx="544775" cy="1693000"/>
              </a:xfrm>
              <a:custGeom>
                <a:avLst/>
                <a:gdLst/>
                <a:ahLst/>
                <a:cxnLst/>
                <a:rect l="l" t="t" r="r" b="b"/>
                <a:pathLst>
                  <a:path w="21791" h="67720" extrusionOk="0">
                    <a:moveTo>
                      <a:pt x="12665" y="0"/>
                    </a:moveTo>
                    <a:cubicBezTo>
                      <a:pt x="11548" y="0"/>
                      <a:pt x="10439" y="718"/>
                      <a:pt x="10374" y="2153"/>
                    </a:cubicBezTo>
                    <a:lnTo>
                      <a:pt x="10374" y="49648"/>
                    </a:lnTo>
                    <a:lnTo>
                      <a:pt x="8873" y="50365"/>
                    </a:lnTo>
                    <a:cubicBezTo>
                      <a:pt x="1" y="54476"/>
                      <a:pt x="2937" y="67719"/>
                      <a:pt x="12657" y="67719"/>
                    </a:cubicBezTo>
                    <a:cubicBezTo>
                      <a:pt x="17681" y="67719"/>
                      <a:pt x="21791" y="63609"/>
                      <a:pt x="21791" y="58586"/>
                    </a:cubicBezTo>
                    <a:cubicBezTo>
                      <a:pt x="21726" y="55063"/>
                      <a:pt x="19703" y="51866"/>
                      <a:pt x="16506" y="50365"/>
                    </a:cubicBezTo>
                    <a:lnTo>
                      <a:pt x="15006" y="49648"/>
                    </a:lnTo>
                    <a:lnTo>
                      <a:pt x="15006" y="2153"/>
                    </a:lnTo>
                    <a:cubicBezTo>
                      <a:pt x="14908" y="718"/>
                      <a:pt x="13783" y="0"/>
                      <a:pt x="12665" y="0"/>
                    </a:cubicBezTo>
                    <a:close/>
                  </a:path>
                </a:pathLst>
              </a:custGeom>
              <a:solidFill>
                <a:srgbClr val="F4D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3680050" y="3547400"/>
                <a:ext cx="547475" cy="1298300"/>
              </a:xfrm>
              <a:custGeom>
                <a:avLst/>
                <a:gdLst/>
                <a:ahLst/>
                <a:cxnLst/>
                <a:rect l="l" t="t" r="r" b="b"/>
                <a:pathLst>
                  <a:path w="21899" h="51932" extrusionOk="0">
                    <a:moveTo>
                      <a:pt x="10482" y="0"/>
                    </a:moveTo>
                    <a:lnTo>
                      <a:pt x="10482" y="33860"/>
                    </a:lnTo>
                    <a:lnTo>
                      <a:pt x="8981" y="34577"/>
                    </a:lnTo>
                    <a:cubicBezTo>
                      <a:pt x="0" y="38612"/>
                      <a:pt x="2965" y="51931"/>
                      <a:pt x="12694" y="51931"/>
                    </a:cubicBezTo>
                    <a:cubicBezTo>
                      <a:pt x="12718" y="51931"/>
                      <a:pt x="12741" y="51931"/>
                      <a:pt x="12765" y="51931"/>
                    </a:cubicBezTo>
                    <a:cubicBezTo>
                      <a:pt x="17789" y="51931"/>
                      <a:pt x="21899" y="47886"/>
                      <a:pt x="21899" y="42863"/>
                    </a:cubicBezTo>
                    <a:cubicBezTo>
                      <a:pt x="21834" y="39275"/>
                      <a:pt x="19811" y="36078"/>
                      <a:pt x="16614" y="34577"/>
                    </a:cubicBezTo>
                    <a:lnTo>
                      <a:pt x="15114" y="33860"/>
                    </a:lnTo>
                    <a:lnTo>
                      <a:pt x="15114" y="0"/>
                    </a:lnTo>
                    <a:close/>
                  </a:path>
                </a:pathLst>
              </a:custGeom>
              <a:solidFill>
                <a:srgbClr val="FF8C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3855650" y="4509675"/>
                <a:ext cx="251200" cy="215600"/>
              </a:xfrm>
              <a:custGeom>
                <a:avLst/>
                <a:gdLst/>
                <a:ahLst/>
                <a:cxnLst/>
                <a:rect l="l" t="t" r="r" b="b"/>
                <a:pathLst>
                  <a:path w="10048" h="8624" extrusionOk="0">
                    <a:moveTo>
                      <a:pt x="5741" y="1"/>
                    </a:moveTo>
                    <a:cubicBezTo>
                      <a:pt x="1892" y="1"/>
                      <a:pt x="0" y="4633"/>
                      <a:pt x="2675" y="7373"/>
                    </a:cubicBezTo>
                    <a:cubicBezTo>
                      <a:pt x="3559" y="8236"/>
                      <a:pt x="4640" y="8623"/>
                      <a:pt x="5698" y="8623"/>
                    </a:cubicBezTo>
                    <a:cubicBezTo>
                      <a:pt x="7922" y="8623"/>
                      <a:pt x="10047" y="6914"/>
                      <a:pt x="10047" y="4307"/>
                    </a:cubicBezTo>
                    <a:cubicBezTo>
                      <a:pt x="10047" y="1893"/>
                      <a:pt x="8155" y="1"/>
                      <a:pt x="5741" y="1"/>
                    </a:cubicBezTo>
                    <a:close/>
                  </a:path>
                </a:pathLst>
              </a:custGeom>
              <a:solidFill>
                <a:srgbClr val="B42E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113" name="TextBox 112">
            <a:extLst>
              <a:ext uri="{FF2B5EF4-FFF2-40B4-BE49-F238E27FC236}">
                <a16:creationId xmlns:a16="http://schemas.microsoft.com/office/drawing/2014/main" id="{9D2C25B3-A2C4-47DD-9FA8-2BF92879778E}"/>
              </a:ext>
            </a:extLst>
          </p:cNvPr>
          <p:cNvSpPr txBox="1"/>
          <p:nvPr/>
        </p:nvSpPr>
        <p:spPr>
          <a:xfrm>
            <a:off x="3855984" y="60356"/>
            <a:ext cx="143203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PROJET IOT</a:t>
            </a:r>
            <a:endParaRPr lang="fr-FR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55;p32">
            <a:extLst>
              <a:ext uri="{FF2B5EF4-FFF2-40B4-BE49-F238E27FC236}">
                <a16:creationId xmlns:a16="http://schemas.microsoft.com/office/drawing/2014/main" id="{945FCD5F-DCF1-42FE-A4C0-284C16F309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163"/>
            <a:ext cx="8239125" cy="56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xo 2"/>
              <a:buNone/>
              <a:tabLst/>
              <a:defRPr/>
            </a:pPr>
            <a:r>
              <a:rPr kumimoji="0" lang="fr-FR" sz="2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Etude de consommation énergétique: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348B32-3B46-464F-B915-E4B9DC7177B3}"/>
              </a:ext>
            </a:extLst>
          </p:cNvPr>
          <p:cNvSpPr txBox="1"/>
          <p:nvPr/>
        </p:nvSpPr>
        <p:spPr>
          <a:xfrm>
            <a:off x="505691" y="1587692"/>
            <a:ext cx="3809015" cy="30416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dirty="0" err="1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Raspberry</a:t>
            </a:r>
            <a:r>
              <a:rPr lang="fr-FR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Pi 3 B+: 600 mA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fr-FR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26 kWh par an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dirty="0" err="1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Arduino</a:t>
            </a:r>
            <a:r>
              <a:rPr lang="fr-FR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fr-FR" dirty="0" err="1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Uno</a:t>
            </a:r>
            <a:r>
              <a:rPr lang="fr-FR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fr-FR" dirty="0" err="1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Rev</a:t>
            </a:r>
            <a:r>
              <a:rPr lang="fr-FR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3: 500 mA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fr-FR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8,7 kWh par an</a:t>
            </a:r>
          </a:p>
          <a:p>
            <a:pPr algn="just">
              <a:lnSpc>
                <a:spcPct val="200000"/>
              </a:lnSpc>
            </a:pPr>
            <a:endParaRPr lang="fr-FR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algn="just">
              <a:lnSpc>
                <a:spcPct val="200000"/>
              </a:lnSpc>
            </a:pPr>
            <a:r>
              <a:rPr lang="fr-FR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Mode de mise en veille dans </a:t>
            </a:r>
            <a:r>
              <a:rPr lang="fr-FR" dirty="0" err="1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Arduino</a:t>
            </a:r>
            <a:r>
              <a:rPr lang="fr-FR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fr-FR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560" y="1927514"/>
            <a:ext cx="2190750" cy="219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420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28625"/>
            <a:ext cx="8238900" cy="564300"/>
          </a:xfrm>
        </p:spPr>
        <p:txBody>
          <a:bodyPr/>
          <a:lstStyle/>
          <a:p>
            <a:r>
              <a:rPr lang="fr-FR" sz="3200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Programmation </a:t>
            </a:r>
            <a:r>
              <a:rPr lang="fr-FR" sz="3200" dirty="0" err="1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A</a:t>
            </a:r>
            <a:r>
              <a:rPr lang="fr-FR" sz="3200" dirty="0" err="1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rduino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lnSpc>
                <a:spcPct val="250000"/>
              </a:lnSpc>
              <a:buNone/>
            </a:pPr>
            <a:endParaRPr lang="fr-FR" sz="1400" dirty="0">
              <a:sym typeface="Wingdings" panose="05000000000000000000" pitchFamily="2" charset="2"/>
            </a:endParaRPr>
          </a:p>
          <a:p>
            <a:pPr marL="139700" indent="0">
              <a:lnSpc>
                <a:spcPct val="250000"/>
              </a:lnSpc>
              <a:buNone/>
            </a:pPr>
            <a:r>
              <a:rPr lang="fr-FR" sz="1400" dirty="0" smtClean="0">
                <a:sym typeface="Wingdings" panose="05000000000000000000" pitchFamily="2" charset="2"/>
              </a:rPr>
              <a:t> Acquisition de données environnemental </a:t>
            </a:r>
            <a:endParaRPr lang="fr-FR" sz="1400" dirty="0">
              <a:sym typeface="Wingdings" panose="05000000000000000000" pitchFamily="2" charset="2"/>
            </a:endParaRPr>
          </a:p>
          <a:p>
            <a:pPr marL="139700" indent="0">
              <a:lnSpc>
                <a:spcPct val="250000"/>
              </a:lnSpc>
              <a:buNone/>
            </a:pPr>
            <a:r>
              <a:rPr lang="fr-FR" sz="1400" dirty="0" smtClean="0">
                <a:sym typeface="Wingdings" panose="05000000000000000000" pitchFamily="2" charset="2"/>
              </a:rPr>
              <a:t> Envoie de données vers une base de données</a:t>
            </a:r>
            <a:endParaRPr lang="fr-FR" sz="1400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059" y="1265674"/>
            <a:ext cx="989414" cy="1413449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3850" y="2561360"/>
            <a:ext cx="1742209" cy="1306657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6513" y="3456070"/>
            <a:ext cx="1539587" cy="153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143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55;p32">
            <a:extLst>
              <a:ext uri="{FF2B5EF4-FFF2-40B4-BE49-F238E27FC236}">
                <a16:creationId xmlns:a16="http://schemas.microsoft.com/office/drawing/2014/main" id="{945FCD5F-DCF1-42FE-A4C0-284C16F309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163"/>
            <a:ext cx="8239125" cy="56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xo 2"/>
              <a:buNone/>
              <a:tabLst/>
              <a:defRPr/>
            </a:pPr>
            <a:r>
              <a:rPr kumimoji="0" lang="fr-FR" sz="2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Mise en œuvre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348B32-3B46-464F-B915-E4B9DC7177B3}"/>
              </a:ext>
            </a:extLst>
          </p:cNvPr>
          <p:cNvSpPr txBox="1"/>
          <p:nvPr/>
        </p:nvSpPr>
        <p:spPr>
          <a:xfrm>
            <a:off x="447675" y="976313"/>
            <a:ext cx="38090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GB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1) Conception de carte</a:t>
            </a:r>
            <a:endParaRPr lang="fr-FR" sz="1800" b="1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  <a:sym typeface="Exo 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07B092-26D6-4A71-9F72-40208E0BB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6612" y="717647"/>
            <a:ext cx="1889238" cy="14526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42FFEB-4C23-4330-9D08-800B0EB1C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5077" y="3036936"/>
            <a:ext cx="1756402" cy="178985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AF064EE-42AD-4949-9CFA-95DF3061A8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607" y="1541463"/>
            <a:ext cx="1393351" cy="194924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B77466A-B144-4887-B000-87C16F3106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2269" y="774834"/>
            <a:ext cx="2680138" cy="18984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1BCB50A-6421-48D2-9BA3-6A48133A68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8924" y="2476812"/>
            <a:ext cx="2129412" cy="2423905"/>
          </a:xfrm>
          <a:prstGeom prst="rect">
            <a:avLst/>
          </a:prstGeom>
        </p:spPr>
      </p:pic>
      <p:pic>
        <p:nvPicPr>
          <p:cNvPr id="9" name="Image 8" descr="Une image contenant texte, signe, extérieur, clipart&#10;&#10;Description générée automatiquement">
            <a:extLst>
              <a:ext uri="{FF2B5EF4-FFF2-40B4-BE49-F238E27FC236}">
                <a16:creationId xmlns:a16="http://schemas.microsoft.com/office/drawing/2014/main" id="{D2B515D0-AA06-4C70-8870-613C497871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550" y="3957245"/>
            <a:ext cx="582391" cy="582391"/>
          </a:xfrm>
          <a:prstGeom prst="rect">
            <a:avLst/>
          </a:prstGeom>
        </p:spPr>
      </p:pic>
      <p:sp>
        <p:nvSpPr>
          <p:cNvPr id="12" name="TextBox 9">
            <a:extLst>
              <a:ext uri="{FF2B5EF4-FFF2-40B4-BE49-F238E27FC236}">
                <a16:creationId xmlns:a16="http://schemas.microsoft.com/office/drawing/2014/main" id="{04D94BC5-F451-4039-9E45-45BAA846E955}"/>
              </a:ext>
            </a:extLst>
          </p:cNvPr>
          <p:cNvSpPr txBox="1"/>
          <p:nvPr/>
        </p:nvSpPr>
        <p:spPr>
          <a:xfrm>
            <a:off x="755664" y="4063774"/>
            <a:ext cx="38090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PAS DE ROUTAGE !</a:t>
            </a:r>
          </a:p>
        </p:txBody>
      </p:sp>
    </p:spTree>
    <p:extLst>
      <p:ext uri="{BB962C8B-B14F-4D97-AF65-F5344CB8AC3E}">
        <p14:creationId xmlns:p14="http://schemas.microsoft.com/office/powerpoint/2010/main" val="935378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55;p32">
            <a:extLst>
              <a:ext uri="{FF2B5EF4-FFF2-40B4-BE49-F238E27FC236}">
                <a16:creationId xmlns:a16="http://schemas.microsoft.com/office/drawing/2014/main" id="{945FCD5F-DCF1-42FE-A4C0-284C16F309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163"/>
            <a:ext cx="8239125" cy="56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xo 2"/>
              <a:buNone/>
              <a:tabLst/>
              <a:defRPr/>
            </a:pPr>
            <a:r>
              <a:rPr kumimoji="0" lang="fr-FR" sz="2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Conception </a:t>
            </a:r>
            <a:r>
              <a:rPr kumimoji="0" lang="en-GB" sz="2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3D:</a:t>
            </a:r>
            <a:endParaRPr kumimoji="0" lang="fr-FR" sz="28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Exo 2"/>
            </a:endParaRPr>
          </a:p>
        </p:txBody>
      </p:sp>
      <p:pic>
        <p:nvPicPr>
          <p:cNvPr id="5" name="Image 5" descr="Une image contenant table, table de travail&#10;&#10;Description générée automatiquement">
            <a:extLst>
              <a:ext uri="{FF2B5EF4-FFF2-40B4-BE49-F238E27FC236}">
                <a16:creationId xmlns:a16="http://schemas.microsoft.com/office/drawing/2014/main" id="{4887C1D2-CC43-47FC-A47D-68F7E7D138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7848" y="2890623"/>
            <a:ext cx="2376419" cy="189878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 6">
            <a:extLst>
              <a:ext uri="{FF2B5EF4-FFF2-40B4-BE49-F238E27FC236}">
                <a16:creationId xmlns:a16="http://schemas.microsoft.com/office/drawing/2014/main" id="{A1FD3D28-6A2A-4967-9465-2DAC97E5F52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8971" y="1149801"/>
            <a:ext cx="2086058" cy="187471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 7" descr="Une image contenant texte&#10;&#10;Description générée automatiquement">
            <a:extLst>
              <a:ext uri="{FF2B5EF4-FFF2-40B4-BE49-F238E27FC236}">
                <a16:creationId xmlns:a16="http://schemas.microsoft.com/office/drawing/2014/main" id="{FB2325DF-0EAD-40B3-8DDF-8A7C2389707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499" y="2890623"/>
            <a:ext cx="2086058" cy="18417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B191EA5-132F-46A8-9219-631D664AE3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826" y="1424814"/>
            <a:ext cx="1410974" cy="853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245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55;p32">
            <a:extLst>
              <a:ext uri="{FF2B5EF4-FFF2-40B4-BE49-F238E27FC236}">
                <a16:creationId xmlns:a16="http://schemas.microsoft.com/office/drawing/2014/main" id="{945FCD5F-DCF1-42FE-A4C0-284C16F309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163"/>
            <a:ext cx="8239125" cy="56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xo 2"/>
              <a:buNone/>
              <a:tabLst/>
              <a:defRPr/>
            </a:pPr>
            <a:r>
              <a:rPr kumimoji="0" lang="fr-FR" sz="2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Traitement d’image 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348B32-3B46-464F-B915-E4B9DC7177B3}"/>
              </a:ext>
            </a:extLst>
          </p:cNvPr>
          <p:cNvSpPr txBox="1"/>
          <p:nvPr/>
        </p:nvSpPr>
        <p:spPr>
          <a:xfrm>
            <a:off x="765545" y="1771887"/>
            <a:ext cx="4114800" cy="10757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50000"/>
              </a:lnSpc>
            </a:pPr>
            <a:r>
              <a:rPr lang="fr-FR" dirty="0"/>
              <a:t>Principe: détection de la couleur moyenne</a:t>
            </a:r>
          </a:p>
          <a:p>
            <a:pPr algn="just">
              <a:lnSpc>
                <a:spcPct val="250000"/>
              </a:lnSpc>
            </a:pPr>
            <a:r>
              <a:rPr lang="fr-FR" dirty="0"/>
              <a:t>Utilisation de fonctions mathématiques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5C0961-B4B9-40CE-BEBD-E61EAB1B7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8807" y="1471652"/>
            <a:ext cx="3477993" cy="265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2717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55;p32">
            <a:extLst>
              <a:ext uri="{FF2B5EF4-FFF2-40B4-BE49-F238E27FC236}">
                <a16:creationId xmlns:a16="http://schemas.microsoft.com/office/drawing/2014/main" id="{945FCD5F-DCF1-42FE-A4C0-284C16F309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163"/>
            <a:ext cx="8239125" cy="56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xo 2"/>
              <a:buNone/>
              <a:tabLst/>
              <a:defRPr/>
            </a:pPr>
            <a:r>
              <a:rPr kumimoji="0" lang="fr-FR" sz="2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Traitement d’image 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348B32-3B46-464F-B915-E4B9DC7177B3}"/>
              </a:ext>
            </a:extLst>
          </p:cNvPr>
          <p:cNvSpPr txBox="1"/>
          <p:nvPr/>
        </p:nvSpPr>
        <p:spPr>
          <a:xfrm>
            <a:off x="771550" y="1509319"/>
            <a:ext cx="41148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dirty="0" smtClean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Comptage du nombre de formes verte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347A51-B12D-415C-8632-3925C4143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0159" y="1022230"/>
            <a:ext cx="3439005" cy="19910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410810-9606-49E2-924A-E797D582B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550" y="2472905"/>
            <a:ext cx="3800450" cy="2114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806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55;p32">
            <a:extLst>
              <a:ext uri="{FF2B5EF4-FFF2-40B4-BE49-F238E27FC236}">
                <a16:creationId xmlns:a16="http://schemas.microsoft.com/office/drawing/2014/main" id="{945FCD5F-DCF1-42FE-A4C0-284C16F309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163"/>
            <a:ext cx="8239125" cy="56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xo 2"/>
              <a:buNone/>
              <a:tabLst/>
              <a:defRPr/>
            </a:pPr>
            <a:r>
              <a:rPr kumimoji="0" lang="fr-FR" sz="2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Conclusion :</a:t>
            </a:r>
          </a:p>
        </p:txBody>
      </p:sp>
      <p:grpSp>
        <p:nvGrpSpPr>
          <p:cNvPr id="4" name="Google Shape;904;p26">
            <a:extLst>
              <a:ext uri="{FF2B5EF4-FFF2-40B4-BE49-F238E27FC236}">
                <a16:creationId xmlns:a16="http://schemas.microsoft.com/office/drawing/2014/main" id="{F13F949F-7D6E-4203-9635-27E1554C768D}"/>
              </a:ext>
            </a:extLst>
          </p:cNvPr>
          <p:cNvGrpSpPr/>
          <p:nvPr/>
        </p:nvGrpSpPr>
        <p:grpSpPr>
          <a:xfrm>
            <a:off x="4876977" y="1068147"/>
            <a:ext cx="3809823" cy="3547326"/>
            <a:chOff x="644900" y="1380075"/>
            <a:chExt cx="3809823" cy="3547326"/>
          </a:xfrm>
        </p:grpSpPr>
        <p:sp>
          <p:nvSpPr>
            <p:cNvPr id="5" name="Google Shape;905;p26">
              <a:extLst>
                <a:ext uri="{FF2B5EF4-FFF2-40B4-BE49-F238E27FC236}">
                  <a16:creationId xmlns:a16="http://schemas.microsoft.com/office/drawing/2014/main" id="{F0BBCCA4-DB72-4051-8B88-F0D49EFAC002}"/>
                </a:ext>
              </a:extLst>
            </p:cNvPr>
            <p:cNvSpPr/>
            <p:nvPr/>
          </p:nvSpPr>
          <p:spPr>
            <a:xfrm>
              <a:off x="644900" y="1406601"/>
              <a:ext cx="3520800" cy="3520800"/>
            </a:xfrm>
            <a:prstGeom prst="arc">
              <a:avLst>
                <a:gd name="adj1" fmla="val 13605535"/>
                <a:gd name="adj2" fmla="val 21121796"/>
              </a:avLst>
            </a:prstGeom>
            <a:noFill/>
            <a:ln w="19050" cap="flat" cmpd="sng">
              <a:solidFill>
                <a:schemeClr val="lt2"/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6" name="Google Shape;906;p26">
              <a:extLst>
                <a:ext uri="{FF2B5EF4-FFF2-40B4-BE49-F238E27FC236}">
                  <a16:creationId xmlns:a16="http://schemas.microsoft.com/office/drawing/2014/main" id="{9C52891F-8ADF-4386-9950-0BEFAE911EC9}"/>
                </a:ext>
              </a:extLst>
            </p:cNvPr>
            <p:cNvGrpSpPr/>
            <p:nvPr/>
          </p:nvGrpSpPr>
          <p:grpSpPr>
            <a:xfrm>
              <a:off x="721568" y="1621971"/>
              <a:ext cx="3733154" cy="2880800"/>
              <a:chOff x="3642700" y="1969725"/>
              <a:chExt cx="1970626" cy="1520773"/>
            </a:xfrm>
          </p:grpSpPr>
          <p:sp>
            <p:nvSpPr>
              <p:cNvPr id="12" name="Google Shape;907;p26">
                <a:extLst>
                  <a:ext uri="{FF2B5EF4-FFF2-40B4-BE49-F238E27FC236}">
                    <a16:creationId xmlns:a16="http://schemas.microsoft.com/office/drawing/2014/main" id="{0D1CB15E-142D-4837-9248-552040244654}"/>
                  </a:ext>
                </a:extLst>
              </p:cNvPr>
              <p:cNvSpPr/>
              <p:nvPr/>
            </p:nvSpPr>
            <p:spPr>
              <a:xfrm>
                <a:off x="5071371" y="2405199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293E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" name="Google Shape;908;p26">
                <a:extLst>
                  <a:ext uri="{FF2B5EF4-FFF2-40B4-BE49-F238E27FC236}">
                    <a16:creationId xmlns:a16="http://schemas.microsoft.com/office/drawing/2014/main" id="{0D236E7E-75C8-43FD-9788-6E8292BEA25E}"/>
                  </a:ext>
                </a:extLst>
              </p:cNvPr>
              <p:cNvSpPr/>
              <p:nvPr/>
            </p:nvSpPr>
            <p:spPr>
              <a:xfrm>
                <a:off x="4843872" y="2732465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293E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" name="Google Shape;909;p26">
                <a:extLst>
                  <a:ext uri="{FF2B5EF4-FFF2-40B4-BE49-F238E27FC236}">
                    <a16:creationId xmlns:a16="http://schemas.microsoft.com/office/drawing/2014/main" id="{CFCA130B-BAE0-4593-8D81-F72AA4452EAD}"/>
                  </a:ext>
                </a:extLst>
              </p:cNvPr>
              <p:cNvSpPr/>
              <p:nvPr/>
            </p:nvSpPr>
            <p:spPr>
              <a:xfrm>
                <a:off x="3946828" y="2442965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293E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" name="Google Shape;910;p26">
                <a:extLst>
                  <a:ext uri="{FF2B5EF4-FFF2-40B4-BE49-F238E27FC236}">
                    <a16:creationId xmlns:a16="http://schemas.microsoft.com/office/drawing/2014/main" id="{579FF939-C8BE-4CFF-8E37-6B0CB77899B2}"/>
                  </a:ext>
                </a:extLst>
              </p:cNvPr>
              <p:cNvSpPr/>
              <p:nvPr/>
            </p:nvSpPr>
            <p:spPr>
              <a:xfrm>
                <a:off x="4088354" y="2494459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293E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" name="Google Shape;911;p26">
                <a:extLst>
                  <a:ext uri="{FF2B5EF4-FFF2-40B4-BE49-F238E27FC236}">
                    <a16:creationId xmlns:a16="http://schemas.microsoft.com/office/drawing/2014/main" id="{F635795D-9211-4FFB-A6F7-7144D4452D35}"/>
                  </a:ext>
                </a:extLst>
              </p:cNvPr>
              <p:cNvSpPr/>
              <p:nvPr/>
            </p:nvSpPr>
            <p:spPr>
              <a:xfrm>
                <a:off x="4088290" y="2494524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293E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" name="Google Shape;912;p26">
                <a:extLst>
                  <a:ext uri="{FF2B5EF4-FFF2-40B4-BE49-F238E27FC236}">
                    <a16:creationId xmlns:a16="http://schemas.microsoft.com/office/drawing/2014/main" id="{02963076-6BD0-4276-97BD-A9BFFF9A4273}"/>
                  </a:ext>
                </a:extLst>
              </p:cNvPr>
              <p:cNvSpPr/>
              <p:nvPr/>
            </p:nvSpPr>
            <p:spPr>
              <a:xfrm>
                <a:off x="4472268" y="2739425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293E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" name="Google Shape;913;p26">
                <a:extLst>
                  <a:ext uri="{FF2B5EF4-FFF2-40B4-BE49-F238E27FC236}">
                    <a16:creationId xmlns:a16="http://schemas.microsoft.com/office/drawing/2014/main" id="{3819C620-B38D-42F2-ABFC-2A27CC34419A}"/>
                  </a:ext>
                </a:extLst>
              </p:cNvPr>
              <p:cNvSpPr/>
              <p:nvPr/>
            </p:nvSpPr>
            <p:spPr>
              <a:xfrm>
                <a:off x="4482966" y="2749866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293E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9" name="Google Shape;914;p26">
                <a:extLst>
                  <a:ext uri="{FF2B5EF4-FFF2-40B4-BE49-F238E27FC236}">
                    <a16:creationId xmlns:a16="http://schemas.microsoft.com/office/drawing/2014/main" id="{C5F27460-415C-4A61-BC64-578CA4ED636A}"/>
                  </a:ext>
                </a:extLst>
              </p:cNvPr>
              <p:cNvSpPr/>
              <p:nvPr/>
            </p:nvSpPr>
            <p:spPr>
              <a:xfrm>
                <a:off x="4655749" y="2938053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93E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" name="Google Shape;915;p26">
                <a:extLst>
                  <a:ext uri="{FF2B5EF4-FFF2-40B4-BE49-F238E27FC236}">
                    <a16:creationId xmlns:a16="http://schemas.microsoft.com/office/drawing/2014/main" id="{F25B9B6A-E094-42A9-A9EC-603C2B4A6812}"/>
                  </a:ext>
                </a:extLst>
              </p:cNvPr>
              <p:cNvSpPr/>
              <p:nvPr/>
            </p:nvSpPr>
            <p:spPr>
              <a:xfrm>
                <a:off x="4644407" y="2948816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293E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" name="Google Shape;916;p26">
                <a:extLst>
                  <a:ext uri="{FF2B5EF4-FFF2-40B4-BE49-F238E27FC236}">
                    <a16:creationId xmlns:a16="http://schemas.microsoft.com/office/drawing/2014/main" id="{0B6EF8E4-0FB3-4C74-8258-0604EE470713}"/>
                  </a:ext>
                </a:extLst>
              </p:cNvPr>
              <p:cNvSpPr/>
              <p:nvPr/>
            </p:nvSpPr>
            <p:spPr>
              <a:xfrm>
                <a:off x="4497918" y="3178121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293E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2" name="Google Shape;917;p26">
                <a:extLst>
                  <a:ext uri="{FF2B5EF4-FFF2-40B4-BE49-F238E27FC236}">
                    <a16:creationId xmlns:a16="http://schemas.microsoft.com/office/drawing/2014/main" id="{0CFBA2CF-5446-4412-8D1C-3DB0B1FC041B}"/>
                  </a:ext>
                </a:extLst>
              </p:cNvPr>
              <p:cNvSpPr/>
              <p:nvPr/>
            </p:nvSpPr>
            <p:spPr>
              <a:xfrm>
                <a:off x="3764248" y="1970112"/>
                <a:ext cx="1562207" cy="1438468"/>
              </a:xfrm>
              <a:custGeom>
                <a:avLst/>
                <a:gdLst/>
                <a:ahLst/>
                <a:cxnLst/>
                <a:rect l="l" t="t" r="r" b="b"/>
                <a:pathLst>
                  <a:path w="24240" h="22320" extrusionOk="0">
                    <a:moveTo>
                      <a:pt x="12111" y="0"/>
                    </a:moveTo>
                    <a:cubicBezTo>
                      <a:pt x="6869" y="0"/>
                      <a:pt x="2188" y="3717"/>
                      <a:pt x="1163" y="9055"/>
                    </a:cubicBezTo>
                    <a:cubicBezTo>
                      <a:pt x="1" y="15103"/>
                      <a:pt x="3967" y="20956"/>
                      <a:pt x="10015" y="22118"/>
                    </a:cubicBezTo>
                    <a:cubicBezTo>
                      <a:pt x="10724" y="22254"/>
                      <a:pt x="11431" y="22320"/>
                      <a:pt x="12128" y="22320"/>
                    </a:cubicBezTo>
                    <a:cubicBezTo>
                      <a:pt x="17372" y="22320"/>
                      <a:pt x="22051" y="18603"/>
                      <a:pt x="23077" y="13265"/>
                    </a:cubicBezTo>
                    <a:cubicBezTo>
                      <a:pt x="24239" y="7217"/>
                      <a:pt x="20272" y="1364"/>
                      <a:pt x="14224" y="202"/>
                    </a:cubicBezTo>
                    <a:cubicBezTo>
                      <a:pt x="13515" y="66"/>
                      <a:pt x="12808" y="0"/>
                      <a:pt x="12111" y="0"/>
                    </a:cubicBezTo>
                    <a:close/>
                  </a:path>
                </a:pathLst>
              </a:custGeom>
              <a:solidFill>
                <a:srgbClr val="69A7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918;p26">
                <a:extLst>
                  <a:ext uri="{FF2B5EF4-FFF2-40B4-BE49-F238E27FC236}">
                    <a16:creationId xmlns:a16="http://schemas.microsoft.com/office/drawing/2014/main" id="{BBFEC851-1E80-4FED-943A-E24D0CB7D2B4}"/>
                  </a:ext>
                </a:extLst>
              </p:cNvPr>
              <p:cNvSpPr/>
              <p:nvPr/>
            </p:nvSpPr>
            <p:spPr>
              <a:xfrm>
                <a:off x="3880769" y="2021477"/>
                <a:ext cx="786131" cy="1329423"/>
              </a:xfrm>
              <a:custGeom>
                <a:avLst/>
                <a:gdLst/>
                <a:ahLst/>
                <a:cxnLst/>
                <a:rect l="l" t="t" r="r" b="b"/>
                <a:pathLst>
                  <a:path w="12198" h="20628" extrusionOk="0">
                    <a:moveTo>
                      <a:pt x="6155" y="0"/>
                    </a:moveTo>
                    <a:cubicBezTo>
                      <a:pt x="6153" y="1"/>
                      <a:pt x="6152" y="1"/>
                      <a:pt x="6152" y="1"/>
                    </a:cubicBezTo>
                    <a:lnTo>
                      <a:pt x="6151" y="1"/>
                    </a:lnTo>
                    <a:lnTo>
                      <a:pt x="6150" y="2"/>
                    </a:lnTo>
                    <a:cubicBezTo>
                      <a:pt x="3384" y="1116"/>
                      <a:pt x="1143" y="3333"/>
                      <a:pt x="1" y="6084"/>
                    </a:cubicBezTo>
                    <a:cubicBezTo>
                      <a:pt x="12" y="6138"/>
                      <a:pt x="25" y="6189"/>
                      <a:pt x="37" y="6243"/>
                    </a:cubicBezTo>
                    <a:cubicBezTo>
                      <a:pt x="104" y="6520"/>
                      <a:pt x="168" y="6751"/>
                      <a:pt x="262" y="6976"/>
                    </a:cubicBezTo>
                    <a:cubicBezTo>
                      <a:pt x="311" y="7093"/>
                      <a:pt x="365" y="7190"/>
                      <a:pt x="425" y="7272"/>
                    </a:cubicBezTo>
                    <a:cubicBezTo>
                      <a:pt x="462" y="7317"/>
                      <a:pt x="495" y="7351"/>
                      <a:pt x="529" y="7378"/>
                    </a:cubicBezTo>
                    <a:cubicBezTo>
                      <a:pt x="553" y="7395"/>
                      <a:pt x="579" y="7411"/>
                      <a:pt x="606" y="7423"/>
                    </a:cubicBezTo>
                    <a:cubicBezTo>
                      <a:pt x="610" y="7425"/>
                      <a:pt x="624" y="7432"/>
                      <a:pt x="640" y="7435"/>
                    </a:cubicBezTo>
                    <a:cubicBezTo>
                      <a:pt x="655" y="7440"/>
                      <a:pt x="671" y="7443"/>
                      <a:pt x="687" y="7445"/>
                    </a:cubicBezTo>
                    <a:lnTo>
                      <a:pt x="702" y="7447"/>
                    </a:lnTo>
                    <a:cubicBezTo>
                      <a:pt x="722" y="7449"/>
                      <a:pt x="732" y="7450"/>
                      <a:pt x="743" y="7450"/>
                    </a:cubicBezTo>
                    <a:cubicBezTo>
                      <a:pt x="759" y="7450"/>
                      <a:pt x="775" y="7449"/>
                      <a:pt x="789" y="7447"/>
                    </a:cubicBezTo>
                    <a:cubicBezTo>
                      <a:pt x="815" y="7443"/>
                      <a:pt x="836" y="7438"/>
                      <a:pt x="854" y="7431"/>
                    </a:cubicBezTo>
                    <a:cubicBezTo>
                      <a:pt x="864" y="7424"/>
                      <a:pt x="873" y="7419"/>
                      <a:pt x="882" y="7413"/>
                    </a:cubicBezTo>
                    <a:cubicBezTo>
                      <a:pt x="894" y="7404"/>
                      <a:pt x="903" y="7395"/>
                      <a:pt x="913" y="7385"/>
                    </a:cubicBezTo>
                    <a:cubicBezTo>
                      <a:pt x="923" y="7368"/>
                      <a:pt x="932" y="7352"/>
                      <a:pt x="940" y="7334"/>
                    </a:cubicBezTo>
                    <a:cubicBezTo>
                      <a:pt x="951" y="7306"/>
                      <a:pt x="960" y="7274"/>
                      <a:pt x="965" y="7238"/>
                    </a:cubicBezTo>
                    <a:cubicBezTo>
                      <a:pt x="977" y="7132"/>
                      <a:pt x="969" y="7022"/>
                      <a:pt x="963" y="6916"/>
                    </a:cubicBezTo>
                    <a:lnTo>
                      <a:pt x="958" y="6845"/>
                    </a:lnTo>
                    <a:cubicBezTo>
                      <a:pt x="952" y="6776"/>
                      <a:pt x="948" y="6707"/>
                      <a:pt x="949" y="6639"/>
                    </a:cubicBezTo>
                    <a:cubicBezTo>
                      <a:pt x="950" y="6603"/>
                      <a:pt x="952" y="6570"/>
                      <a:pt x="955" y="6535"/>
                    </a:cubicBezTo>
                    <a:cubicBezTo>
                      <a:pt x="959" y="6511"/>
                      <a:pt x="962" y="6488"/>
                      <a:pt x="968" y="6464"/>
                    </a:cubicBezTo>
                    <a:cubicBezTo>
                      <a:pt x="975" y="6437"/>
                      <a:pt x="985" y="6405"/>
                      <a:pt x="1001" y="6376"/>
                    </a:cubicBezTo>
                    <a:cubicBezTo>
                      <a:pt x="1016" y="6350"/>
                      <a:pt x="1031" y="6331"/>
                      <a:pt x="1047" y="6316"/>
                    </a:cubicBezTo>
                    <a:cubicBezTo>
                      <a:pt x="1081" y="6285"/>
                      <a:pt x="1125" y="6259"/>
                      <a:pt x="1168" y="6245"/>
                    </a:cubicBezTo>
                    <a:cubicBezTo>
                      <a:pt x="1198" y="6236"/>
                      <a:pt x="1226" y="6231"/>
                      <a:pt x="1253" y="6231"/>
                    </a:cubicBezTo>
                    <a:cubicBezTo>
                      <a:pt x="1265" y="6231"/>
                      <a:pt x="1279" y="6232"/>
                      <a:pt x="1293" y="6235"/>
                    </a:cubicBezTo>
                    <a:cubicBezTo>
                      <a:pt x="1333" y="6243"/>
                      <a:pt x="1368" y="6258"/>
                      <a:pt x="1397" y="6279"/>
                    </a:cubicBezTo>
                    <a:cubicBezTo>
                      <a:pt x="1417" y="6294"/>
                      <a:pt x="1435" y="6310"/>
                      <a:pt x="1452" y="6327"/>
                    </a:cubicBezTo>
                    <a:cubicBezTo>
                      <a:pt x="1468" y="6344"/>
                      <a:pt x="1481" y="6362"/>
                      <a:pt x="1496" y="6380"/>
                    </a:cubicBezTo>
                    <a:cubicBezTo>
                      <a:pt x="1525" y="6420"/>
                      <a:pt x="1554" y="6468"/>
                      <a:pt x="1579" y="6518"/>
                    </a:cubicBezTo>
                    <a:cubicBezTo>
                      <a:pt x="1632" y="6630"/>
                      <a:pt x="1677" y="6754"/>
                      <a:pt x="1720" y="6908"/>
                    </a:cubicBezTo>
                    <a:cubicBezTo>
                      <a:pt x="1807" y="7221"/>
                      <a:pt x="1863" y="7555"/>
                      <a:pt x="1913" y="7850"/>
                    </a:cubicBezTo>
                    <a:lnTo>
                      <a:pt x="1919" y="7887"/>
                    </a:lnTo>
                    <a:lnTo>
                      <a:pt x="1926" y="7923"/>
                    </a:lnTo>
                    <a:lnTo>
                      <a:pt x="1932" y="7957"/>
                    </a:lnTo>
                    <a:cubicBezTo>
                      <a:pt x="1953" y="8078"/>
                      <a:pt x="1974" y="8197"/>
                      <a:pt x="1999" y="8317"/>
                    </a:cubicBezTo>
                    <a:cubicBezTo>
                      <a:pt x="2010" y="8375"/>
                      <a:pt x="2023" y="8433"/>
                      <a:pt x="2039" y="8490"/>
                    </a:cubicBezTo>
                    <a:cubicBezTo>
                      <a:pt x="2049" y="8528"/>
                      <a:pt x="2061" y="8567"/>
                      <a:pt x="2076" y="8605"/>
                    </a:cubicBezTo>
                    <a:cubicBezTo>
                      <a:pt x="2082" y="8615"/>
                      <a:pt x="2088" y="8629"/>
                      <a:pt x="2097" y="8642"/>
                    </a:cubicBezTo>
                    <a:cubicBezTo>
                      <a:pt x="2112" y="8661"/>
                      <a:pt x="2130" y="8677"/>
                      <a:pt x="2148" y="8693"/>
                    </a:cubicBezTo>
                    <a:cubicBezTo>
                      <a:pt x="2183" y="8719"/>
                      <a:pt x="2204" y="8733"/>
                      <a:pt x="2227" y="8746"/>
                    </a:cubicBezTo>
                    <a:cubicBezTo>
                      <a:pt x="2243" y="8755"/>
                      <a:pt x="2259" y="8764"/>
                      <a:pt x="2276" y="8771"/>
                    </a:cubicBezTo>
                    <a:cubicBezTo>
                      <a:pt x="2317" y="8789"/>
                      <a:pt x="2359" y="8802"/>
                      <a:pt x="2399" y="8812"/>
                    </a:cubicBezTo>
                    <a:cubicBezTo>
                      <a:pt x="2446" y="8823"/>
                      <a:pt x="2495" y="8831"/>
                      <a:pt x="2543" y="8838"/>
                    </a:cubicBezTo>
                    <a:cubicBezTo>
                      <a:pt x="2572" y="8841"/>
                      <a:pt x="2601" y="8844"/>
                      <a:pt x="2632" y="8847"/>
                    </a:cubicBezTo>
                    <a:lnTo>
                      <a:pt x="2672" y="8852"/>
                    </a:lnTo>
                    <a:lnTo>
                      <a:pt x="2802" y="8866"/>
                    </a:lnTo>
                    <a:cubicBezTo>
                      <a:pt x="2875" y="8876"/>
                      <a:pt x="2949" y="8885"/>
                      <a:pt x="3021" y="8903"/>
                    </a:cubicBezTo>
                    <a:cubicBezTo>
                      <a:pt x="3113" y="8926"/>
                      <a:pt x="3190" y="8956"/>
                      <a:pt x="3256" y="8995"/>
                    </a:cubicBezTo>
                    <a:cubicBezTo>
                      <a:pt x="3331" y="9038"/>
                      <a:pt x="3394" y="9081"/>
                      <a:pt x="3447" y="9126"/>
                    </a:cubicBezTo>
                    <a:cubicBezTo>
                      <a:pt x="3517" y="9183"/>
                      <a:pt x="3588" y="9249"/>
                      <a:pt x="3656" y="9322"/>
                    </a:cubicBezTo>
                    <a:cubicBezTo>
                      <a:pt x="3707" y="9375"/>
                      <a:pt x="3757" y="9430"/>
                      <a:pt x="3805" y="9485"/>
                    </a:cubicBezTo>
                    <a:lnTo>
                      <a:pt x="3831" y="9513"/>
                    </a:lnTo>
                    <a:cubicBezTo>
                      <a:pt x="3888" y="9577"/>
                      <a:pt x="3946" y="9641"/>
                      <a:pt x="4008" y="9703"/>
                    </a:cubicBezTo>
                    <a:cubicBezTo>
                      <a:pt x="4038" y="9733"/>
                      <a:pt x="4068" y="9762"/>
                      <a:pt x="4101" y="9792"/>
                    </a:cubicBezTo>
                    <a:cubicBezTo>
                      <a:pt x="4132" y="9819"/>
                      <a:pt x="4163" y="9845"/>
                      <a:pt x="4196" y="9871"/>
                    </a:cubicBezTo>
                    <a:cubicBezTo>
                      <a:pt x="4309" y="9956"/>
                      <a:pt x="4431" y="10027"/>
                      <a:pt x="4557" y="10097"/>
                    </a:cubicBezTo>
                    <a:lnTo>
                      <a:pt x="4645" y="10147"/>
                    </a:lnTo>
                    <a:cubicBezTo>
                      <a:pt x="4723" y="10189"/>
                      <a:pt x="4801" y="10233"/>
                      <a:pt x="4878" y="10279"/>
                    </a:cubicBezTo>
                    <a:cubicBezTo>
                      <a:pt x="4930" y="10311"/>
                      <a:pt x="4983" y="10344"/>
                      <a:pt x="5033" y="10380"/>
                    </a:cubicBezTo>
                    <a:cubicBezTo>
                      <a:pt x="5086" y="10419"/>
                      <a:pt x="5126" y="10450"/>
                      <a:pt x="5161" y="10483"/>
                    </a:cubicBezTo>
                    <a:cubicBezTo>
                      <a:pt x="5203" y="10519"/>
                      <a:pt x="5241" y="10561"/>
                      <a:pt x="5277" y="10606"/>
                    </a:cubicBezTo>
                    <a:cubicBezTo>
                      <a:pt x="5306" y="10643"/>
                      <a:pt x="5331" y="10680"/>
                      <a:pt x="5351" y="10718"/>
                    </a:cubicBezTo>
                    <a:cubicBezTo>
                      <a:pt x="5379" y="10774"/>
                      <a:pt x="5399" y="10822"/>
                      <a:pt x="5411" y="10866"/>
                    </a:cubicBezTo>
                    <a:cubicBezTo>
                      <a:pt x="5428" y="10930"/>
                      <a:pt x="5436" y="10986"/>
                      <a:pt x="5438" y="11038"/>
                    </a:cubicBezTo>
                    <a:cubicBezTo>
                      <a:pt x="5440" y="11071"/>
                      <a:pt x="5441" y="11106"/>
                      <a:pt x="5439" y="11140"/>
                    </a:cubicBezTo>
                    <a:cubicBezTo>
                      <a:pt x="5436" y="11178"/>
                      <a:pt x="5433" y="11215"/>
                      <a:pt x="5428" y="11252"/>
                    </a:cubicBezTo>
                    <a:cubicBezTo>
                      <a:pt x="5420" y="11313"/>
                      <a:pt x="5407" y="11379"/>
                      <a:pt x="5387" y="11448"/>
                    </a:cubicBezTo>
                    <a:cubicBezTo>
                      <a:pt x="5363" y="11536"/>
                      <a:pt x="5336" y="11622"/>
                      <a:pt x="5307" y="11709"/>
                    </a:cubicBezTo>
                    <a:lnTo>
                      <a:pt x="5284" y="11776"/>
                    </a:lnTo>
                    <a:lnTo>
                      <a:pt x="5240" y="11910"/>
                    </a:lnTo>
                    <a:cubicBezTo>
                      <a:pt x="5216" y="11981"/>
                      <a:pt x="5193" y="12053"/>
                      <a:pt x="5174" y="12126"/>
                    </a:cubicBezTo>
                    <a:cubicBezTo>
                      <a:pt x="5159" y="12187"/>
                      <a:pt x="5146" y="12251"/>
                      <a:pt x="5136" y="12320"/>
                    </a:cubicBezTo>
                    <a:cubicBezTo>
                      <a:pt x="5126" y="12396"/>
                      <a:pt x="5122" y="12462"/>
                      <a:pt x="5122" y="12523"/>
                    </a:cubicBezTo>
                    <a:cubicBezTo>
                      <a:pt x="5123" y="12568"/>
                      <a:pt x="5124" y="12613"/>
                      <a:pt x="5127" y="12657"/>
                    </a:cubicBezTo>
                    <a:cubicBezTo>
                      <a:pt x="5131" y="12690"/>
                      <a:pt x="5134" y="12723"/>
                      <a:pt x="5138" y="12757"/>
                    </a:cubicBezTo>
                    <a:cubicBezTo>
                      <a:pt x="5154" y="12868"/>
                      <a:pt x="5174" y="12978"/>
                      <a:pt x="5194" y="13072"/>
                    </a:cubicBezTo>
                    <a:cubicBezTo>
                      <a:pt x="5213" y="13162"/>
                      <a:pt x="5232" y="13252"/>
                      <a:pt x="5255" y="13340"/>
                    </a:cubicBezTo>
                    <a:cubicBezTo>
                      <a:pt x="5278" y="13430"/>
                      <a:pt x="5302" y="13520"/>
                      <a:pt x="5330" y="13609"/>
                    </a:cubicBezTo>
                    <a:cubicBezTo>
                      <a:pt x="5361" y="13701"/>
                      <a:pt x="5392" y="13787"/>
                      <a:pt x="5428" y="13871"/>
                    </a:cubicBezTo>
                    <a:cubicBezTo>
                      <a:pt x="5456" y="13939"/>
                      <a:pt x="5495" y="14026"/>
                      <a:pt x="5544" y="14108"/>
                    </a:cubicBezTo>
                    <a:cubicBezTo>
                      <a:pt x="5566" y="14147"/>
                      <a:pt x="5589" y="14186"/>
                      <a:pt x="5615" y="14224"/>
                    </a:cubicBezTo>
                    <a:cubicBezTo>
                      <a:pt x="5638" y="14258"/>
                      <a:pt x="5663" y="14294"/>
                      <a:pt x="5688" y="14327"/>
                    </a:cubicBezTo>
                    <a:cubicBezTo>
                      <a:pt x="5719" y="14366"/>
                      <a:pt x="5750" y="14402"/>
                      <a:pt x="5783" y="14433"/>
                    </a:cubicBezTo>
                    <a:cubicBezTo>
                      <a:pt x="5816" y="14467"/>
                      <a:pt x="5852" y="14499"/>
                      <a:pt x="5889" y="14529"/>
                    </a:cubicBezTo>
                    <a:cubicBezTo>
                      <a:pt x="5934" y="14565"/>
                      <a:pt x="5979" y="14600"/>
                      <a:pt x="6024" y="14636"/>
                    </a:cubicBezTo>
                    <a:cubicBezTo>
                      <a:pt x="6057" y="14661"/>
                      <a:pt x="6089" y="14686"/>
                      <a:pt x="6122" y="14712"/>
                    </a:cubicBezTo>
                    <a:lnTo>
                      <a:pt x="6137" y="14725"/>
                    </a:lnTo>
                    <a:cubicBezTo>
                      <a:pt x="6171" y="14752"/>
                      <a:pt x="6204" y="14778"/>
                      <a:pt x="6236" y="14807"/>
                    </a:cubicBezTo>
                    <a:cubicBezTo>
                      <a:pt x="6272" y="14839"/>
                      <a:pt x="6307" y="14872"/>
                      <a:pt x="6339" y="14909"/>
                    </a:cubicBezTo>
                    <a:cubicBezTo>
                      <a:pt x="6366" y="14938"/>
                      <a:pt x="6393" y="14969"/>
                      <a:pt x="6417" y="15003"/>
                    </a:cubicBezTo>
                    <a:cubicBezTo>
                      <a:pt x="6431" y="15026"/>
                      <a:pt x="6447" y="15049"/>
                      <a:pt x="6461" y="15074"/>
                    </a:cubicBezTo>
                    <a:cubicBezTo>
                      <a:pt x="6469" y="15090"/>
                      <a:pt x="6477" y="15106"/>
                      <a:pt x="6485" y="15123"/>
                    </a:cubicBezTo>
                    <a:cubicBezTo>
                      <a:pt x="6555" y="15277"/>
                      <a:pt x="6562" y="15471"/>
                      <a:pt x="6505" y="15687"/>
                    </a:cubicBezTo>
                    <a:cubicBezTo>
                      <a:pt x="6485" y="15762"/>
                      <a:pt x="6461" y="15835"/>
                      <a:pt x="6438" y="15907"/>
                    </a:cubicBezTo>
                    <a:lnTo>
                      <a:pt x="6407" y="16002"/>
                    </a:lnTo>
                    <a:cubicBezTo>
                      <a:pt x="6391" y="16053"/>
                      <a:pt x="6374" y="16106"/>
                      <a:pt x="6361" y="16158"/>
                    </a:cubicBezTo>
                    <a:cubicBezTo>
                      <a:pt x="6352" y="16198"/>
                      <a:pt x="6343" y="16237"/>
                      <a:pt x="6337" y="16277"/>
                    </a:cubicBezTo>
                    <a:cubicBezTo>
                      <a:pt x="6330" y="16321"/>
                      <a:pt x="6326" y="16363"/>
                      <a:pt x="6326" y="16406"/>
                    </a:cubicBezTo>
                    <a:cubicBezTo>
                      <a:pt x="6327" y="16438"/>
                      <a:pt x="6328" y="16468"/>
                      <a:pt x="6331" y="16500"/>
                    </a:cubicBezTo>
                    <a:cubicBezTo>
                      <a:pt x="6335" y="16529"/>
                      <a:pt x="6342" y="16567"/>
                      <a:pt x="6353" y="16605"/>
                    </a:cubicBezTo>
                    <a:cubicBezTo>
                      <a:pt x="6364" y="16640"/>
                      <a:pt x="6377" y="16675"/>
                      <a:pt x="6392" y="16708"/>
                    </a:cubicBezTo>
                    <a:cubicBezTo>
                      <a:pt x="6416" y="16764"/>
                      <a:pt x="6451" y="16827"/>
                      <a:pt x="6492" y="16890"/>
                    </a:cubicBezTo>
                    <a:lnTo>
                      <a:pt x="6530" y="16948"/>
                    </a:lnTo>
                    <a:cubicBezTo>
                      <a:pt x="6552" y="16981"/>
                      <a:pt x="6572" y="17015"/>
                      <a:pt x="6593" y="17048"/>
                    </a:cubicBezTo>
                    <a:cubicBezTo>
                      <a:pt x="6612" y="17077"/>
                      <a:pt x="6630" y="17109"/>
                      <a:pt x="6647" y="17140"/>
                    </a:cubicBezTo>
                    <a:cubicBezTo>
                      <a:pt x="6659" y="17163"/>
                      <a:pt x="6671" y="17187"/>
                      <a:pt x="6681" y="17211"/>
                    </a:cubicBezTo>
                    <a:cubicBezTo>
                      <a:pt x="6694" y="17238"/>
                      <a:pt x="6704" y="17267"/>
                      <a:pt x="6714" y="17296"/>
                    </a:cubicBezTo>
                    <a:cubicBezTo>
                      <a:pt x="6721" y="17321"/>
                      <a:pt x="6728" y="17348"/>
                      <a:pt x="6732" y="17374"/>
                    </a:cubicBezTo>
                    <a:cubicBezTo>
                      <a:pt x="6739" y="17414"/>
                      <a:pt x="6744" y="17443"/>
                      <a:pt x="6744" y="17473"/>
                    </a:cubicBezTo>
                    <a:cubicBezTo>
                      <a:pt x="6745" y="17493"/>
                      <a:pt x="6745" y="17512"/>
                      <a:pt x="6743" y="17532"/>
                    </a:cubicBezTo>
                    <a:lnTo>
                      <a:pt x="6742" y="17562"/>
                    </a:lnTo>
                    <a:cubicBezTo>
                      <a:pt x="6736" y="17616"/>
                      <a:pt x="6721" y="17673"/>
                      <a:pt x="6698" y="17730"/>
                    </a:cubicBezTo>
                    <a:cubicBezTo>
                      <a:pt x="6676" y="17782"/>
                      <a:pt x="6652" y="17833"/>
                      <a:pt x="6626" y="17884"/>
                    </a:cubicBezTo>
                    <a:cubicBezTo>
                      <a:pt x="6595" y="17939"/>
                      <a:pt x="6566" y="17996"/>
                      <a:pt x="6540" y="18053"/>
                    </a:cubicBezTo>
                    <a:cubicBezTo>
                      <a:pt x="6528" y="18084"/>
                      <a:pt x="6514" y="18117"/>
                      <a:pt x="6507" y="18149"/>
                    </a:cubicBezTo>
                    <a:cubicBezTo>
                      <a:pt x="6499" y="18177"/>
                      <a:pt x="6493" y="18206"/>
                      <a:pt x="6489" y="18235"/>
                    </a:cubicBezTo>
                    <a:cubicBezTo>
                      <a:pt x="6486" y="18262"/>
                      <a:pt x="6484" y="18298"/>
                      <a:pt x="6486" y="18334"/>
                    </a:cubicBezTo>
                    <a:cubicBezTo>
                      <a:pt x="6486" y="18357"/>
                      <a:pt x="6489" y="18379"/>
                      <a:pt x="6491" y="18402"/>
                    </a:cubicBezTo>
                    <a:cubicBezTo>
                      <a:pt x="6503" y="18479"/>
                      <a:pt x="6520" y="18550"/>
                      <a:pt x="6542" y="18619"/>
                    </a:cubicBezTo>
                    <a:cubicBezTo>
                      <a:pt x="6563" y="18685"/>
                      <a:pt x="6588" y="18750"/>
                      <a:pt x="6615" y="18815"/>
                    </a:cubicBezTo>
                    <a:cubicBezTo>
                      <a:pt x="6699" y="19012"/>
                      <a:pt x="6801" y="19204"/>
                      <a:pt x="6891" y="19369"/>
                    </a:cubicBezTo>
                    <a:lnTo>
                      <a:pt x="6924" y="19430"/>
                    </a:lnTo>
                    <a:lnTo>
                      <a:pt x="6948" y="19474"/>
                    </a:lnTo>
                    <a:cubicBezTo>
                      <a:pt x="6970" y="19516"/>
                      <a:pt x="6993" y="19559"/>
                      <a:pt x="7015" y="19602"/>
                    </a:cubicBezTo>
                    <a:lnTo>
                      <a:pt x="7047" y="19666"/>
                    </a:lnTo>
                    <a:lnTo>
                      <a:pt x="7072" y="19716"/>
                    </a:lnTo>
                    <a:cubicBezTo>
                      <a:pt x="7138" y="19849"/>
                      <a:pt x="7195" y="19956"/>
                      <a:pt x="7248" y="20050"/>
                    </a:cubicBezTo>
                    <a:cubicBezTo>
                      <a:pt x="7324" y="20184"/>
                      <a:pt x="7393" y="20291"/>
                      <a:pt x="7465" y="20385"/>
                    </a:cubicBezTo>
                    <a:cubicBezTo>
                      <a:pt x="7532" y="20467"/>
                      <a:pt x="7584" y="20521"/>
                      <a:pt x="7638" y="20564"/>
                    </a:cubicBezTo>
                    <a:cubicBezTo>
                      <a:pt x="7668" y="20586"/>
                      <a:pt x="7695" y="20601"/>
                      <a:pt x="7725" y="20614"/>
                    </a:cubicBezTo>
                    <a:cubicBezTo>
                      <a:pt x="7741" y="20619"/>
                      <a:pt x="7758" y="20624"/>
                      <a:pt x="7775" y="20627"/>
                    </a:cubicBezTo>
                    <a:lnTo>
                      <a:pt x="7792" y="20627"/>
                    </a:lnTo>
                    <a:lnTo>
                      <a:pt x="7807" y="20625"/>
                    </a:lnTo>
                    <a:cubicBezTo>
                      <a:pt x="7822" y="20624"/>
                      <a:pt x="7833" y="20621"/>
                      <a:pt x="7846" y="20617"/>
                    </a:cubicBezTo>
                    <a:cubicBezTo>
                      <a:pt x="7861" y="20611"/>
                      <a:pt x="7874" y="20602"/>
                      <a:pt x="7887" y="20594"/>
                    </a:cubicBezTo>
                    <a:cubicBezTo>
                      <a:pt x="7906" y="20578"/>
                      <a:pt x="7923" y="20560"/>
                      <a:pt x="7939" y="20542"/>
                    </a:cubicBezTo>
                    <a:cubicBezTo>
                      <a:pt x="7954" y="20522"/>
                      <a:pt x="7966" y="20501"/>
                      <a:pt x="7979" y="20479"/>
                    </a:cubicBezTo>
                    <a:cubicBezTo>
                      <a:pt x="7993" y="20452"/>
                      <a:pt x="8006" y="20423"/>
                      <a:pt x="8019" y="20395"/>
                    </a:cubicBezTo>
                    <a:cubicBezTo>
                      <a:pt x="8027" y="20375"/>
                      <a:pt x="8034" y="20354"/>
                      <a:pt x="8039" y="20332"/>
                    </a:cubicBezTo>
                    <a:cubicBezTo>
                      <a:pt x="8044" y="20316"/>
                      <a:pt x="8046" y="20303"/>
                      <a:pt x="8048" y="20292"/>
                    </a:cubicBezTo>
                    <a:cubicBezTo>
                      <a:pt x="8052" y="20246"/>
                      <a:pt x="8053" y="20201"/>
                      <a:pt x="8052" y="20156"/>
                    </a:cubicBezTo>
                    <a:cubicBezTo>
                      <a:pt x="8049" y="20105"/>
                      <a:pt x="8045" y="20054"/>
                      <a:pt x="8039" y="20004"/>
                    </a:cubicBezTo>
                    <a:cubicBezTo>
                      <a:pt x="8036" y="19970"/>
                      <a:pt x="8032" y="19935"/>
                      <a:pt x="8028" y="19901"/>
                    </a:cubicBezTo>
                    <a:lnTo>
                      <a:pt x="8022" y="19848"/>
                    </a:lnTo>
                    <a:cubicBezTo>
                      <a:pt x="8016" y="19798"/>
                      <a:pt x="8011" y="19748"/>
                      <a:pt x="8010" y="19698"/>
                    </a:cubicBezTo>
                    <a:cubicBezTo>
                      <a:pt x="8009" y="19661"/>
                      <a:pt x="8008" y="19637"/>
                      <a:pt x="8010" y="19614"/>
                    </a:cubicBezTo>
                    <a:cubicBezTo>
                      <a:pt x="8010" y="19597"/>
                      <a:pt x="8011" y="19580"/>
                      <a:pt x="8014" y="19563"/>
                    </a:cubicBezTo>
                    <a:cubicBezTo>
                      <a:pt x="8016" y="19527"/>
                      <a:pt x="8024" y="19497"/>
                      <a:pt x="8036" y="19472"/>
                    </a:cubicBezTo>
                    <a:cubicBezTo>
                      <a:pt x="8047" y="19450"/>
                      <a:pt x="8057" y="19428"/>
                      <a:pt x="8072" y="19408"/>
                    </a:cubicBezTo>
                    <a:lnTo>
                      <a:pt x="8087" y="19388"/>
                    </a:lnTo>
                    <a:lnTo>
                      <a:pt x="8101" y="19368"/>
                    </a:lnTo>
                    <a:cubicBezTo>
                      <a:pt x="8124" y="19338"/>
                      <a:pt x="8136" y="19322"/>
                      <a:pt x="8145" y="19305"/>
                    </a:cubicBezTo>
                    <a:cubicBezTo>
                      <a:pt x="8153" y="19291"/>
                      <a:pt x="8161" y="19276"/>
                      <a:pt x="8167" y="19261"/>
                    </a:cubicBezTo>
                    <a:cubicBezTo>
                      <a:pt x="8172" y="19251"/>
                      <a:pt x="8178" y="19234"/>
                      <a:pt x="8182" y="19214"/>
                    </a:cubicBezTo>
                    <a:lnTo>
                      <a:pt x="8185" y="19193"/>
                    </a:lnTo>
                    <a:cubicBezTo>
                      <a:pt x="8186" y="19175"/>
                      <a:pt x="8185" y="19156"/>
                      <a:pt x="8182" y="19137"/>
                    </a:cubicBezTo>
                    <a:cubicBezTo>
                      <a:pt x="8181" y="19133"/>
                      <a:pt x="8179" y="19127"/>
                      <a:pt x="8176" y="19120"/>
                    </a:cubicBezTo>
                    <a:lnTo>
                      <a:pt x="8170" y="19100"/>
                    </a:lnTo>
                    <a:cubicBezTo>
                      <a:pt x="8162" y="19081"/>
                      <a:pt x="8154" y="19064"/>
                      <a:pt x="8146" y="19048"/>
                    </a:cubicBezTo>
                    <a:lnTo>
                      <a:pt x="8119" y="18996"/>
                    </a:lnTo>
                    <a:cubicBezTo>
                      <a:pt x="8105" y="18972"/>
                      <a:pt x="8093" y="18946"/>
                      <a:pt x="8081" y="18921"/>
                    </a:cubicBezTo>
                    <a:cubicBezTo>
                      <a:pt x="8076" y="18909"/>
                      <a:pt x="8072" y="18898"/>
                      <a:pt x="8068" y="18886"/>
                    </a:cubicBezTo>
                    <a:cubicBezTo>
                      <a:pt x="8062" y="18869"/>
                      <a:pt x="8060" y="18852"/>
                      <a:pt x="8058" y="18835"/>
                    </a:cubicBezTo>
                    <a:cubicBezTo>
                      <a:pt x="8056" y="18819"/>
                      <a:pt x="8056" y="18802"/>
                      <a:pt x="8059" y="18778"/>
                    </a:cubicBezTo>
                    <a:cubicBezTo>
                      <a:pt x="8066" y="18734"/>
                      <a:pt x="8071" y="18690"/>
                      <a:pt x="8084" y="18649"/>
                    </a:cubicBezTo>
                    <a:cubicBezTo>
                      <a:pt x="8095" y="18618"/>
                      <a:pt x="8105" y="18586"/>
                      <a:pt x="8122" y="18557"/>
                    </a:cubicBezTo>
                    <a:cubicBezTo>
                      <a:pt x="8156" y="18493"/>
                      <a:pt x="8199" y="18440"/>
                      <a:pt x="8251" y="18399"/>
                    </a:cubicBezTo>
                    <a:cubicBezTo>
                      <a:pt x="8280" y="18377"/>
                      <a:pt x="8308" y="18355"/>
                      <a:pt x="8341" y="18338"/>
                    </a:cubicBezTo>
                    <a:cubicBezTo>
                      <a:pt x="8368" y="18324"/>
                      <a:pt x="8396" y="18310"/>
                      <a:pt x="8425" y="18298"/>
                    </a:cubicBezTo>
                    <a:cubicBezTo>
                      <a:pt x="8564" y="18242"/>
                      <a:pt x="8714" y="18215"/>
                      <a:pt x="8858" y="18189"/>
                    </a:cubicBezTo>
                    <a:lnTo>
                      <a:pt x="8902" y="18181"/>
                    </a:lnTo>
                    <a:cubicBezTo>
                      <a:pt x="9068" y="18150"/>
                      <a:pt x="9244" y="18118"/>
                      <a:pt x="9405" y="18049"/>
                    </a:cubicBezTo>
                    <a:cubicBezTo>
                      <a:pt x="9435" y="18035"/>
                      <a:pt x="9468" y="18020"/>
                      <a:pt x="9500" y="18002"/>
                    </a:cubicBezTo>
                    <a:cubicBezTo>
                      <a:pt x="9525" y="17985"/>
                      <a:pt x="9550" y="17968"/>
                      <a:pt x="9575" y="17951"/>
                    </a:cubicBezTo>
                    <a:cubicBezTo>
                      <a:pt x="9603" y="17931"/>
                      <a:pt x="9625" y="17912"/>
                      <a:pt x="9646" y="17891"/>
                    </a:cubicBezTo>
                    <a:cubicBezTo>
                      <a:pt x="9663" y="17872"/>
                      <a:pt x="9680" y="17853"/>
                      <a:pt x="9697" y="17833"/>
                    </a:cubicBezTo>
                    <a:cubicBezTo>
                      <a:pt x="9717" y="17807"/>
                      <a:pt x="9734" y="17782"/>
                      <a:pt x="9750" y="17754"/>
                    </a:cubicBezTo>
                    <a:cubicBezTo>
                      <a:pt x="9763" y="17731"/>
                      <a:pt x="9774" y="17708"/>
                      <a:pt x="9785" y="17684"/>
                    </a:cubicBezTo>
                    <a:cubicBezTo>
                      <a:pt x="9806" y="17637"/>
                      <a:pt x="9816" y="17606"/>
                      <a:pt x="9823" y="17573"/>
                    </a:cubicBezTo>
                    <a:cubicBezTo>
                      <a:pt x="9834" y="17535"/>
                      <a:pt x="9842" y="17499"/>
                      <a:pt x="9846" y="17461"/>
                    </a:cubicBezTo>
                    <a:cubicBezTo>
                      <a:pt x="9853" y="17397"/>
                      <a:pt x="9855" y="17340"/>
                      <a:pt x="9854" y="17284"/>
                    </a:cubicBezTo>
                    <a:cubicBezTo>
                      <a:pt x="9850" y="17222"/>
                      <a:pt x="9844" y="17159"/>
                      <a:pt x="9837" y="17096"/>
                    </a:cubicBezTo>
                    <a:cubicBezTo>
                      <a:pt x="9829" y="17042"/>
                      <a:pt x="9819" y="16985"/>
                      <a:pt x="9810" y="16929"/>
                    </a:cubicBezTo>
                    <a:lnTo>
                      <a:pt x="9802" y="16889"/>
                    </a:lnTo>
                    <a:lnTo>
                      <a:pt x="9786" y="16788"/>
                    </a:lnTo>
                    <a:cubicBezTo>
                      <a:pt x="9769" y="16683"/>
                      <a:pt x="9755" y="16589"/>
                      <a:pt x="9750" y="16493"/>
                    </a:cubicBezTo>
                    <a:cubicBezTo>
                      <a:pt x="9748" y="16442"/>
                      <a:pt x="9746" y="16389"/>
                      <a:pt x="9750" y="16338"/>
                    </a:cubicBezTo>
                    <a:cubicBezTo>
                      <a:pt x="9753" y="16295"/>
                      <a:pt x="9757" y="16251"/>
                      <a:pt x="9766" y="16210"/>
                    </a:cubicBezTo>
                    <a:cubicBezTo>
                      <a:pt x="9772" y="16177"/>
                      <a:pt x="9778" y="16149"/>
                      <a:pt x="9788" y="16122"/>
                    </a:cubicBezTo>
                    <a:cubicBezTo>
                      <a:pt x="9794" y="16102"/>
                      <a:pt x="9800" y="16083"/>
                      <a:pt x="9808" y="16064"/>
                    </a:cubicBezTo>
                    <a:cubicBezTo>
                      <a:pt x="9824" y="16023"/>
                      <a:pt x="9845" y="15982"/>
                      <a:pt x="9870" y="15942"/>
                    </a:cubicBezTo>
                    <a:cubicBezTo>
                      <a:pt x="9913" y="15875"/>
                      <a:pt x="9956" y="15812"/>
                      <a:pt x="10018" y="15768"/>
                    </a:cubicBezTo>
                    <a:cubicBezTo>
                      <a:pt x="10039" y="15753"/>
                      <a:pt x="10063" y="15737"/>
                      <a:pt x="10090" y="15728"/>
                    </a:cubicBezTo>
                    <a:cubicBezTo>
                      <a:pt x="10118" y="15718"/>
                      <a:pt x="10142" y="15714"/>
                      <a:pt x="10162" y="15714"/>
                    </a:cubicBezTo>
                    <a:cubicBezTo>
                      <a:pt x="10214" y="15714"/>
                      <a:pt x="10264" y="15724"/>
                      <a:pt x="10318" y="15746"/>
                    </a:cubicBezTo>
                    <a:cubicBezTo>
                      <a:pt x="10352" y="15761"/>
                      <a:pt x="10386" y="15776"/>
                      <a:pt x="10420" y="15791"/>
                    </a:cubicBezTo>
                    <a:lnTo>
                      <a:pt x="10490" y="15823"/>
                    </a:lnTo>
                    <a:cubicBezTo>
                      <a:pt x="10517" y="15833"/>
                      <a:pt x="10551" y="15847"/>
                      <a:pt x="10587" y="15857"/>
                    </a:cubicBezTo>
                    <a:cubicBezTo>
                      <a:pt x="10623" y="15868"/>
                      <a:pt x="10660" y="15876"/>
                      <a:pt x="10697" y="15882"/>
                    </a:cubicBezTo>
                    <a:cubicBezTo>
                      <a:pt x="10735" y="15885"/>
                      <a:pt x="10755" y="15886"/>
                      <a:pt x="10776" y="15886"/>
                    </a:cubicBezTo>
                    <a:lnTo>
                      <a:pt x="10799" y="15885"/>
                    </a:lnTo>
                    <a:cubicBezTo>
                      <a:pt x="10829" y="15884"/>
                      <a:pt x="10860" y="15880"/>
                      <a:pt x="10890" y="15877"/>
                    </a:cubicBezTo>
                    <a:cubicBezTo>
                      <a:pt x="10916" y="15872"/>
                      <a:pt x="10940" y="15868"/>
                      <a:pt x="10963" y="15860"/>
                    </a:cubicBezTo>
                    <a:cubicBezTo>
                      <a:pt x="10983" y="15855"/>
                      <a:pt x="11002" y="15849"/>
                      <a:pt x="11021" y="15843"/>
                    </a:cubicBezTo>
                    <a:cubicBezTo>
                      <a:pt x="11038" y="15834"/>
                      <a:pt x="11051" y="15828"/>
                      <a:pt x="11062" y="15822"/>
                    </a:cubicBezTo>
                    <a:cubicBezTo>
                      <a:pt x="11074" y="15815"/>
                      <a:pt x="11084" y="15808"/>
                      <a:pt x="11095" y="15801"/>
                    </a:cubicBezTo>
                    <a:cubicBezTo>
                      <a:pt x="11107" y="15790"/>
                      <a:pt x="11113" y="15786"/>
                      <a:pt x="11118" y="15781"/>
                    </a:cubicBezTo>
                    <a:cubicBezTo>
                      <a:pt x="11126" y="15773"/>
                      <a:pt x="11135" y="15763"/>
                      <a:pt x="11142" y="15755"/>
                    </a:cubicBezTo>
                    <a:cubicBezTo>
                      <a:pt x="11151" y="15741"/>
                      <a:pt x="11160" y="15729"/>
                      <a:pt x="11165" y="15716"/>
                    </a:cubicBezTo>
                    <a:lnTo>
                      <a:pt x="11176" y="15693"/>
                    </a:lnTo>
                    <a:cubicBezTo>
                      <a:pt x="11185" y="15670"/>
                      <a:pt x="11193" y="15647"/>
                      <a:pt x="11198" y="15623"/>
                    </a:cubicBezTo>
                    <a:cubicBezTo>
                      <a:pt x="11202" y="15605"/>
                      <a:pt x="11206" y="15585"/>
                      <a:pt x="11208" y="15567"/>
                    </a:cubicBezTo>
                    <a:cubicBezTo>
                      <a:pt x="11213" y="15513"/>
                      <a:pt x="11216" y="15450"/>
                      <a:pt x="11218" y="15389"/>
                    </a:cubicBezTo>
                    <a:cubicBezTo>
                      <a:pt x="11219" y="15342"/>
                      <a:pt x="11221" y="15296"/>
                      <a:pt x="11224" y="15250"/>
                    </a:cubicBezTo>
                    <a:cubicBezTo>
                      <a:pt x="11234" y="15149"/>
                      <a:pt x="11248" y="15032"/>
                      <a:pt x="11298" y="14922"/>
                    </a:cubicBezTo>
                    <a:cubicBezTo>
                      <a:pt x="11314" y="14887"/>
                      <a:pt x="11332" y="14851"/>
                      <a:pt x="11353" y="14819"/>
                    </a:cubicBezTo>
                    <a:cubicBezTo>
                      <a:pt x="11377" y="14785"/>
                      <a:pt x="11392" y="14765"/>
                      <a:pt x="11408" y="14744"/>
                    </a:cubicBezTo>
                    <a:cubicBezTo>
                      <a:pt x="11453" y="14692"/>
                      <a:pt x="11497" y="14650"/>
                      <a:pt x="11544" y="14612"/>
                    </a:cubicBezTo>
                    <a:cubicBezTo>
                      <a:pt x="11597" y="14571"/>
                      <a:pt x="11650" y="14533"/>
                      <a:pt x="11703" y="14496"/>
                    </a:cubicBezTo>
                    <a:lnTo>
                      <a:pt x="11721" y="14483"/>
                    </a:lnTo>
                    <a:cubicBezTo>
                      <a:pt x="11766" y="14453"/>
                      <a:pt x="11810" y="14422"/>
                      <a:pt x="11854" y="14390"/>
                    </a:cubicBezTo>
                    <a:cubicBezTo>
                      <a:pt x="11898" y="14355"/>
                      <a:pt x="11927" y="14332"/>
                      <a:pt x="11953" y="14306"/>
                    </a:cubicBezTo>
                    <a:cubicBezTo>
                      <a:pt x="11978" y="14280"/>
                      <a:pt x="12001" y="14255"/>
                      <a:pt x="12024" y="14228"/>
                    </a:cubicBezTo>
                    <a:cubicBezTo>
                      <a:pt x="12050" y="14194"/>
                      <a:pt x="12071" y="14163"/>
                      <a:pt x="12089" y="14131"/>
                    </a:cubicBezTo>
                    <a:cubicBezTo>
                      <a:pt x="12101" y="14112"/>
                      <a:pt x="12111" y="14092"/>
                      <a:pt x="12121" y="14072"/>
                    </a:cubicBezTo>
                    <a:cubicBezTo>
                      <a:pt x="12131" y="14054"/>
                      <a:pt x="12139" y="14034"/>
                      <a:pt x="12147" y="14014"/>
                    </a:cubicBezTo>
                    <a:cubicBezTo>
                      <a:pt x="12157" y="13988"/>
                      <a:pt x="12165" y="13962"/>
                      <a:pt x="12173" y="13935"/>
                    </a:cubicBezTo>
                    <a:cubicBezTo>
                      <a:pt x="12180" y="13907"/>
                      <a:pt x="12186" y="13879"/>
                      <a:pt x="12192" y="13850"/>
                    </a:cubicBezTo>
                    <a:cubicBezTo>
                      <a:pt x="12195" y="13819"/>
                      <a:pt x="12198" y="13784"/>
                      <a:pt x="12198" y="13748"/>
                    </a:cubicBezTo>
                    <a:cubicBezTo>
                      <a:pt x="12198" y="13722"/>
                      <a:pt x="12196" y="13696"/>
                      <a:pt x="12193" y="13670"/>
                    </a:cubicBezTo>
                    <a:cubicBezTo>
                      <a:pt x="12188" y="13636"/>
                      <a:pt x="12181" y="13589"/>
                      <a:pt x="12165" y="13542"/>
                    </a:cubicBezTo>
                    <a:cubicBezTo>
                      <a:pt x="12155" y="13508"/>
                      <a:pt x="12142" y="13473"/>
                      <a:pt x="12129" y="13440"/>
                    </a:cubicBezTo>
                    <a:cubicBezTo>
                      <a:pt x="12106" y="13390"/>
                      <a:pt x="12081" y="13341"/>
                      <a:pt x="12054" y="13299"/>
                    </a:cubicBezTo>
                    <a:cubicBezTo>
                      <a:pt x="12024" y="13253"/>
                      <a:pt x="11992" y="13208"/>
                      <a:pt x="11958" y="13163"/>
                    </a:cubicBezTo>
                    <a:cubicBezTo>
                      <a:pt x="11873" y="13055"/>
                      <a:pt x="11775" y="12951"/>
                      <a:pt x="11652" y="12839"/>
                    </a:cubicBezTo>
                    <a:cubicBezTo>
                      <a:pt x="11595" y="12786"/>
                      <a:pt x="11537" y="12735"/>
                      <a:pt x="11477" y="12684"/>
                    </a:cubicBezTo>
                    <a:cubicBezTo>
                      <a:pt x="11427" y="12641"/>
                      <a:pt x="11377" y="12598"/>
                      <a:pt x="11326" y="12557"/>
                    </a:cubicBezTo>
                    <a:cubicBezTo>
                      <a:pt x="11285" y="12528"/>
                      <a:pt x="11241" y="12498"/>
                      <a:pt x="11193" y="12473"/>
                    </a:cubicBezTo>
                    <a:cubicBezTo>
                      <a:pt x="11159" y="12455"/>
                      <a:pt x="11123" y="12438"/>
                      <a:pt x="11087" y="12422"/>
                    </a:cubicBezTo>
                    <a:cubicBezTo>
                      <a:pt x="10996" y="12386"/>
                      <a:pt x="10902" y="12356"/>
                      <a:pt x="10798" y="12332"/>
                    </a:cubicBezTo>
                    <a:cubicBezTo>
                      <a:pt x="10748" y="12321"/>
                      <a:pt x="10698" y="12310"/>
                      <a:pt x="10649" y="12301"/>
                    </a:cubicBezTo>
                    <a:lnTo>
                      <a:pt x="10604" y="12292"/>
                    </a:lnTo>
                    <a:lnTo>
                      <a:pt x="10530" y="12276"/>
                    </a:lnTo>
                    <a:cubicBezTo>
                      <a:pt x="10439" y="12258"/>
                      <a:pt x="10351" y="12240"/>
                      <a:pt x="10266" y="12216"/>
                    </a:cubicBezTo>
                    <a:cubicBezTo>
                      <a:pt x="10201" y="12196"/>
                      <a:pt x="10116" y="12169"/>
                      <a:pt x="10036" y="12131"/>
                    </a:cubicBezTo>
                    <a:cubicBezTo>
                      <a:pt x="9948" y="12088"/>
                      <a:pt x="9879" y="12044"/>
                      <a:pt x="9824" y="11998"/>
                    </a:cubicBezTo>
                    <a:cubicBezTo>
                      <a:pt x="9788" y="11966"/>
                      <a:pt x="9745" y="11929"/>
                      <a:pt x="9709" y="11885"/>
                    </a:cubicBezTo>
                    <a:cubicBezTo>
                      <a:pt x="9683" y="11852"/>
                      <a:pt x="9663" y="11827"/>
                      <a:pt x="9646" y="11800"/>
                    </a:cubicBezTo>
                    <a:cubicBezTo>
                      <a:pt x="9615" y="11755"/>
                      <a:pt x="9587" y="11709"/>
                      <a:pt x="9561" y="11661"/>
                    </a:cubicBezTo>
                    <a:lnTo>
                      <a:pt x="9519" y="11583"/>
                    </a:lnTo>
                    <a:lnTo>
                      <a:pt x="9499" y="11546"/>
                    </a:lnTo>
                    <a:cubicBezTo>
                      <a:pt x="9474" y="11499"/>
                      <a:pt x="9448" y="11450"/>
                      <a:pt x="9419" y="11404"/>
                    </a:cubicBezTo>
                    <a:cubicBezTo>
                      <a:pt x="9396" y="11368"/>
                      <a:pt x="9373" y="11335"/>
                      <a:pt x="9348" y="11301"/>
                    </a:cubicBezTo>
                    <a:cubicBezTo>
                      <a:pt x="9314" y="11259"/>
                      <a:pt x="9285" y="11227"/>
                      <a:pt x="9257" y="11202"/>
                    </a:cubicBezTo>
                    <a:cubicBezTo>
                      <a:pt x="9237" y="11184"/>
                      <a:pt x="9218" y="11169"/>
                      <a:pt x="9198" y="11152"/>
                    </a:cubicBezTo>
                    <a:lnTo>
                      <a:pt x="9183" y="11140"/>
                    </a:lnTo>
                    <a:cubicBezTo>
                      <a:pt x="9112" y="11086"/>
                      <a:pt x="9039" y="11037"/>
                      <a:pt x="8960" y="10990"/>
                    </a:cubicBezTo>
                    <a:cubicBezTo>
                      <a:pt x="8905" y="10956"/>
                      <a:pt x="8850" y="10925"/>
                      <a:pt x="8794" y="10893"/>
                    </a:cubicBezTo>
                    <a:lnTo>
                      <a:pt x="8749" y="10866"/>
                    </a:lnTo>
                    <a:cubicBezTo>
                      <a:pt x="8615" y="10790"/>
                      <a:pt x="8473" y="10706"/>
                      <a:pt x="8348" y="10602"/>
                    </a:cubicBezTo>
                    <a:cubicBezTo>
                      <a:pt x="8226" y="10500"/>
                      <a:pt x="8111" y="10387"/>
                      <a:pt x="8009" y="10286"/>
                    </a:cubicBezTo>
                    <a:lnTo>
                      <a:pt x="7983" y="10260"/>
                    </a:lnTo>
                    <a:cubicBezTo>
                      <a:pt x="7858" y="10138"/>
                      <a:pt x="7752" y="10037"/>
                      <a:pt x="7634" y="9943"/>
                    </a:cubicBezTo>
                    <a:cubicBezTo>
                      <a:pt x="7590" y="9910"/>
                      <a:pt x="7538" y="9870"/>
                      <a:pt x="7480" y="9837"/>
                    </a:cubicBezTo>
                    <a:cubicBezTo>
                      <a:pt x="7450" y="9818"/>
                      <a:pt x="7424" y="9802"/>
                      <a:pt x="7397" y="9789"/>
                    </a:cubicBezTo>
                    <a:cubicBezTo>
                      <a:pt x="7377" y="9779"/>
                      <a:pt x="7357" y="9770"/>
                      <a:pt x="7336" y="9760"/>
                    </a:cubicBezTo>
                    <a:cubicBezTo>
                      <a:pt x="7290" y="9741"/>
                      <a:pt x="7244" y="9723"/>
                      <a:pt x="7197" y="9712"/>
                    </a:cubicBezTo>
                    <a:cubicBezTo>
                      <a:pt x="7174" y="9705"/>
                      <a:pt x="7151" y="9699"/>
                      <a:pt x="7127" y="9694"/>
                    </a:cubicBezTo>
                    <a:cubicBezTo>
                      <a:pt x="7105" y="9690"/>
                      <a:pt x="7083" y="9686"/>
                      <a:pt x="7061" y="9683"/>
                    </a:cubicBezTo>
                    <a:cubicBezTo>
                      <a:pt x="7018" y="9679"/>
                      <a:pt x="6975" y="9676"/>
                      <a:pt x="6933" y="9676"/>
                    </a:cubicBezTo>
                    <a:lnTo>
                      <a:pt x="6916" y="9676"/>
                    </a:lnTo>
                    <a:lnTo>
                      <a:pt x="6899" y="9677"/>
                    </a:lnTo>
                    <a:cubicBezTo>
                      <a:pt x="6843" y="9679"/>
                      <a:pt x="6788" y="9684"/>
                      <a:pt x="6734" y="9691"/>
                    </a:cubicBezTo>
                    <a:cubicBezTo>
                      <a:pt x="6658" y="9703"/>
                      <a:pt x="6572" y="9719"/>
                      <a:pt x="6446" y="9749"/>
                    </a:cubicBezTo>
                    <a:lnTo>
                      <a:pt x="6412" y="9757"/>
                    </a:lnTo>
                    <a:lnTo>
                      <a:pt x="6397" y="9760"/>
                    </a:lnTo>
                    <a:cubicBezTo>
                      <a:pt x="6314" y="9779"/>
                      <a:pt x="6227" y="9799"/>
                      <a:pt x="6143" y="9811"/>
                    </a:cubicBezTo>
                    <a:cubicBezTo>
                      <a:pt x="6067" y="9823"/>
                      <a:pt x="5968" y="9837"/>
                      <a:pt x="5869" y="9837"/>
                    </a:cubicBezTo>
                    <a:cubicBezTo>
                      <a:pt x="5786" y="9834"/>
                      <a:pt x="5728" y="9831"/>
                      <a:pt x="5671" y="9823"/>
                    </a:cubicBezTo>
                    <a:cubicBezTo>
                      <a:pt x="5593" y="9811"/>
                      <a:pt x="5531" y="9797"/>
                      <a:pt x="5479" y="9778"/>
                    </a:cubicBezTo>
                    <a:cubicBezTo>
                      <a:pt x="5417" y="9756"/>
                      <a:pt x="5367" y="9734"/>
                      <a:pt x="5324" y="9709"/>
                    </a:cubicBezTo>
                    <a:cubicBezTo>
                      <a:pt x="5231" y="9657"/>
                      <a:pt x="5149" y="9592"/>
                      <a:pt x="5084" y="9517"/>
                    </a:cubicBezTo>
                    <a:cubicBezTo>
                      <a:pt x="5013" y="9439"/>
                      <a:pt x="4949" y="9349"/>
                      <a:pt x="4892" y="9250"/>
                    </a:cubicBezTo>
                    <a:cubicBezTo>
                      <a:pt x="4839" y="9156"/>
                      <a:pt x="4792" y="9059"/>
                      <a:pt x="4744" y="8959"/>
                    </a:cubicBezTo>
                    <a:lnTo>
                      <a:pt x="4717" y="8900"/>
                    </a:lnTo>
                    <a:cubicBezTo>
                      <a:pt x="4641" y="8739"/>
                      <a:pt x="4557" y="8557"/>
                      <a:pt x="4440" y="8402"/>
                    </a:cubicBezTo>
                    <a:cubicBezTo>
                      <a:pt x="4416" y="8371"/>
                      <a:pt x="4390" y="8341"/>
                      <a:pt x="4363" y="8313"/>
                    </a:cubicBezTo>
                    <a:cubicBezTo>
                      <a:pt x="4335" y="8285"/>
                      <a:pt x="4307" y="8260"/>
                      <a:pt x="4276" y="8236"/>
                    </a:cubicBezTo>
                    <a:cubicBezTo>
                      <a:pt x="4249" y="8216"/>
                      <a:pt x="4220" y="8196"/>
                      <a:pt x="4188" y="8178"/>
                    </a:cubicBezTo>
                    <a:cubicBezTo>
                      <a:pt x="4162" y="8165"/>
                      <a:pt x="4135" y="8151"/>
                      <a:pt x="4108" y="8139"/>
                    </a:cubicBezTo>
                    <a:cubicBezTo>
                      <a:pt x="4063" y="8122"/>
                      <a:pt x="4015" y="8107"/>
                      <a:pt x="3965" y="8097"/>
                    </a:cubicBezTo>
                    <a:cubicBezTo>
                      <a:pt x="3944" y="8093"/>
                      <a:pt x="3923" y="8091"/>
                      <a:pt x="3902" y="8091"/>
                    </a:cubicBezTo>
                    <a:cubicBezTo>
                      <a:pt x="3872" y="8092"/>
                      <a:pt x="3850" y="8095"/>
                      <a:pt x="3828" y="8097"/>
                    </a:cubicBezTo>
                    <a:cubicBezTo>
                      <a:pt x="3779" y="8105"/>
                      <a:pt x="3728" y="8118"/>
                      <a:pt x="3679" y="8133"/>
                    </a:cubicBezTo>
                    <a:cubicBezTo>
                      <a:pt x="3656" y="8141"/>
                      <a:pt x="3635" y="8148"/>
                      <a:pt x="3613" y="8155"/>
                    </a:cubicBezTo>
                    <a:lnTo>
                      <a:pt x="3576" y="8169"/>
                    </a:lnTo>
                    <a:lnTo>
                      <a:pt x="3534" y="8183"/>
                    </a:lnTo>
                    <a:lnTo>
                      <a:pt x="3516" y="8189"/>
                    </a:lnTo>
                    <a:cubicBezTo>
                      <a:pt x="3474" y="8203"/>
                      <a:pt x="3437" y="8216"/>
                      <a:pt x="3398" y="8223"/>
                    </a:cubicBezTo>
                    <a:cubicBezTo>
                      <a:pt x="3367" y="8229"/>
                      <a:pt x="3334" y="8236"/>
                      <a:pt x="3302" y="8236"/>
                    </a:cubicBezTo>
                    <a:cubicBezTo>
                      <a:pt x="3285" y="8236"/>
                      <a:pt x="3268" y="8235"/>
                      <a:pt x="3252" y="8233"/>
                    </a:cubicBezTo>
                    <a:cubicBezTo>
                      <a:pt x="3238" y="8230"/>
                      <a:pt x="3225" y="8229"/>
                      <a:pt x="3213" y="8226"/>
                    </a:cubicBezTo>
                    <a:lnTo>
                      <a:pt x="3193" y="8221"/>
                    </a:lnTo>
                    <a:lnTo>
                      <a:pt x="3166" y="8210"/>
                    </a:lnTo>
                    <a:lnTo>
                      <a:pt x="3148" y="8198"/>
                    </a:lnTo>
                    <a:cubicBezTo>
                      <a:pt x="3140" y="8193"/>
                      <a:pt x="3131" y="8187"/>
                      <a:pt x="3123" y="8180"/>
                    </a:cubicBezTo>
                    <a:cubicBezTo>
                      <a:pt x="3111" y="8171"/>
                      <a:pt x="3100" y="8161"/>
                      <a:pt x="3090" y="8150"/>
                    </a:cubicBezTo>
                    <a:lnTo>
                      <a:pt x="3073" y="8132"/>
                    </a:lnTo>
                    <a:cubicBezTo>
                      <a:pt x="3059" y="8116"/>
                      <a:pt x="3047" y="8099"/>
                      <a:pt x="3036" y="8081"/>
                    </a:cubicBezTo>
                    <a:cubicBezTo>
                      <a:pt x="3025" y="8063"/>
                      <a:pt x="3015" y="8045"/>
                      <a:pt x="3007" y="8027"/>
                    </a:cubicBezTo>
                    <a:lnTo>
                      <a:pt x="3000" y="8011"/>
                    </a:lnTo>
                    <a:lnTo>
                      <a:pt x="2992" y="7995"/>
                    </a:lnTo>
                    <a:lnTo>
                      <a:pt x="2981" y="7964"/>
                    </a:lnTo>
                    <a:cubicBezTo>
                      <a:pt x="2965" y="7917"/>
                      <a:pt x="2958" y="7877"/>
                      <a:pt x="2956" y="7839"/>
                    </a:cubicBezTo>
                    <a:cubicBezTo>
                      <a:pt x="2953" y="7793"/>
                      <a:pt x="2955" y="7753"/>
                      <a:pt x="2962" y="7714"/>
                    </a:cubicBezTo>
                    <a:cubicBezTo>
                      <a:pt x="2970" y="7663"/>
                      <a:pt x="2983" y="7618"/>
                      <a:pt x="3001" y="7575"/>
                    </a:cubicBezTo>
                    <a:cubicBezTo>
                      <a:pt x="3014" y="7540"/>
                      <a:pt x="3029" y="7507"/>
                      <a:pt x="3047" y="7474"/>
                    </a:cubicBezTo>
                    <a:cubicBezTo>
                      <a:pt x="3132" y="7322"/>
                      <a:pt x="3254" y="7175"/>
                      <a:pt x="3419" y="7026"/>
                    </a:cubicBezTo>
                    <a:cubicBezTo>
                      <a:pt x="3550" y="6908"/>
                      <a:pt x="3695" y="6796"/>
                      <a:pt x="3852" y="6692"/>
                    </a:cubicBezTo>
                    <a:lnTo>
                      <a:pt x="3870" y="6681"/>
                    </a:lnTo>
                    <a:lnTo>
                      <a:pt x="3888" y="6668"/>
                    </a:lnTo>
                    <a:cubicBezTo>
                      <a:pt x="3932" y="6639"/>
                      <a:pt x="3976" y="6611"/>
                      <a:pt x="4021" y="6584"/>
                    </a:cubicBezTo>
                    <a:lnTo>
                      <a:pt x="4036" y="6575"/>
                    </a:lnTo>
                    <a:cubicBezTo>
                      <a:pt x="4077" y="6553"/>
                      <a:pt x="4111" y="6534"/>
                      <a:pt x="4147" y="6519"/>
                    </a:cubicBezTo>
                    <a:cubicBezTo>
                      <a:pt x="4190" y="6500"/>
                      <a:pt x="4228" y="6484"/>
                      <a:pt x="4269" y="6476"/>
                    </a:cubicBezTo>
                    <a:cubicBezTo>
                      <a:pt x="4300" y="6469"/>
                      <a:pt x="4334" y="6462"/>
                      <a:pt x="4366" y="6462"/>
                    </a:cubicBezTo>
                    <a:cubicBezTo>
                      <a:pt x="4415" y="6462"/>
                      <a:pt x="4454" y="6468"/>
                      <a:pt x="4488" y="6477"/>
                    </a:cubicBezTo>
                    <a:cubicBezTo>
                      <a:pt x="4529" y="6489"/>
                      <a:pt x="4562" y="6502"/>
                      <a:pt x="4590" y="6517"/>
                    </a:cubicBezTo>
                    <a:cubicBezTo>
                      <a:pt x="4644" y="6544"/>
                      <a:pt x="4696" y="6576"/>
                      <a:pt x="4745" y="6613"/>
                    </a:cubicBezTo>
                    <a:cubicBezTo>
                      <a:pt x="4788" y="6645"/>
                      <a:pt x="4829" y="6679"/>
                      <a:pt x="4869" y="6714"/>
                    </a:cubicBezTo>
                    <a:cubicBezTo>
                      <a:pt x="4909" y="6749"/>
                      <a:pt x="4945" y="6786"/>
                      <a:pt x="4980" y="6825"/>
                    </a:cubicBezTo>
                    <a:cubicBezTo>
                      <a:pt x="5007" y="6858"/>
                      <a:pt x="5034" y="6889"/>
                      <a:pt x="5062" y="6921"/>
                    </a:cubicBezTo>
                    <a:cubicBezTo>
                      <a:pt x="5118" y="6987"/>
                      <a:pt x="5169" y="7048"/>
                      <a:pt x="5231" y="7098"/>
                    </a:cubicBezTo>
                    <a:cubicBezTo>
                      <a:pt x="5250" y="7112"/>
                      <a:pt x="5263" y="7121"/>
                      <a:pt x="5279" y="7128"/>
                    </a:cubicBezTo>
                    <a:cubicBezTo>
                      <a:pt x="5291" y="7136"/>
                      <a:pt x="5302" y="7141"/>
                      <a:pt x="5314" y="7146"/>
                    </a:cubicBezTo>
                    <a:cubicBezTo>
                      <a:pt x="5323" y="7148"/>
                      <a:pt x="5340" y="7152"/>
                      <a:pt x="5357" y="7157"/>
                    </a:cubicBezTo>
                    <a:cubicBezTo>
                      <a:pt x="5370" y="7159"/>
                      <a:pt x="5383" y="7160"/>
                      <a:pt x="5394" y="7160"/>
                    </a:cubicBezTo>
                    <a:cubicBezTo>
                      <a:pt x="5406" y="7160"/>
                      <a:pt x="5417" y="7159"/>
                      <a:pt x="5430" y="7157"/>
                    </a:cubicBezTo>
                    <a:cubicBezTo>
                      <a:pt x="5443" y="7155"/>
                      <a:pt x="5459" y="7151"/>
                      <a:pt x="5474" y="7147"/>
                    </a:cubicBezTo>
                    <a:cubicBezTo>
                      <a:pt x="5488" y="7143"/>
                      <a:pt x="5502" y="7138"/>
                      <a:pt x="5515" y="7133"/>
                    </a:cubicBezTo>
                    <a:cubicBezTo>
                      <a:pt x="5543" y="7120"/>
                      <a:pt x="5569" y="7107"/>
                      <a:pt x="5595" y="7092"/>
                    </a:cubicBezTo>
                    <a:cubicBezTo>
                      <a:pt x="5625" y="7073"/>
                      <a:pt x="5653" y="7054"/>
                      <a:pt x="5683" y="7033"/>
                    </a:cubicBezTo>
                    <a:cubicBezTo>
                      <a:pt x="5701" y="7018"/>
                      <a:pt x="5720" y="7002"/>
                      <a:pt x="5737" y="6983"/>
                    </a:cubicBezTo>
                    <a:cubicBezTo>
                      <a:pt x="5746" y="6973"/>
                      <a:pt x="5756" y="6961"/>
                      <a:pt x="5765" y="6950"/>
                    </a:cubicBezTo>
                    <a:cubicBezTo>
                      <a:pt x="5788" y="6916"/>
                      <a:pt x="5806" y="6888"/>
                      <a:pt x="5823" y="6858"/>
                    </a:cubicBezTo>
                    <a:cubicBezTo>
                      <a:pt x="5839" y="6825"/>
                      <a:pt x="5855" y="6792"/>
                      <a:pt x="5870" y="6758"/>
                    </a:cubicBezTo>
                    <a:cubicBezTo>
                      <a:pt x="5878" y="6736"/>
                      <a:pt x="5891" y="6705"/>
                      <a:pt x="5902" y="6675"/>
                    </a:cubicBezTo>
                    <a:lnTo>
                      <a:pt x="5915" y="6644"/>
                    </a:lnTo>
                    <a:lnTo>
                      <a:pt x="5939" y="6583"/>
                    </a:lnTo>
                    <a:cubicBezTo>
                      <a:pt x="5966" y="6517"/>
                      <a:pt x="5987" y="6466"/>
                      <a:pt x="6013" y="6423"/>
                    </a:cubicBezTo>
                    <a:cubicBezTo>
                      <a:pt x="6021" y="6406"/>
                      <a:pt x="6031" y="6390"/>
                      <a:pt x="6041" y="6374"/>
                    </a:cubicBezTo>
                    <a:cubicBezTo>
                      <a:pt x="6051" y="6360"/>
                      <a:pt x="6061" y="6345"/>
                      <a:pt x="6073" y="6332"/>
                    </a:cubicBezTo>
                    <a:cubicBezTo>
                      <a:pt x="6085" y="6315"/>
                      <a:pt x="6099" y="6298"/>
                      <a:pt x="6113" y="6282"/>
                    </a:cubicBezTo>
                    <a:cubicBezTo>
                      <a:pt x="6158" y="6241"/>
                      <a:pt x="6199" y="6207"/>
                      <a:pt x="6237" y="6184"/>
                    </a:cubicBezTo>
                    <a:cubicBezTo>
                      <a:pt x="6292" y="6150"/>
                      <a:pt x="6350" y="6120"/>
                      <a:pt x="6407" y="6097"/>
                    </a:cubicBezTo>
                    <a:cubicBezTo>
                      <a:pt x="6464" y="6074"/>
                      <a:pt x="6522" y="6055"/>
                      <a:pt x="6581" y="6038"/>
                    </a:cubicBezTo>
                    <a:lnTo>
                      <a:pt x="6671" y="6012"/>
                    </a:lnTo>
                    <a:cubicBezTo>
                      <a:pt x="6710" y="6000"/>
                      <a:pt x="6750" y="5989"/>
                      <a:pt x="6790" y="5976"/>
                    </a:cubicBezTo>
                    <a:cubicBezTo>
                      <a:pt x="6845" y="5958"/>
                      <a:pt x="6902" y="5939"/>
                      <a:pt x="6956" y="5918"/>
                    </a:cubicBezTo>
                    <a:cubicBezTo>
                      <a:pt x="6994" y="5902"/>
                      <a:pt x="7030" y="5885"/>
                      <a:pt x="7066" y="5866"/>
                    </a:cubicBezTo>
                    <a:cubicBezTo>
                      <a:pt x="7084" y="5856"/>
                      <a:pt x="7102" y="5845"/>
                      <a:pt x="7119" y="5834"/>
                    </a:cubicBezTo>
                    <a:cubicBezTo>
                      <a:pt x="7134" y="5824"/>
                      <a:pt x="7148" y="5814"/>
                      <a:pt x="7162" y="5804"/>
                    </a:cubicBezTo>
                    <a:cubicBezTo>
                      <a:pt x="7223" y="5757"/>
                      <a:pt x="7272" y="5712"/>
                      <a:pt x="7313" y="5669"/>
                    </a:cubicBezTo>
                    <a:cubicBezTo>
                      <a:pt x="7350" y="5629"/>
                      <a:pt x="7386" y="5588"/>
                      <a:pt x="7419" y="5545"/>
                    </a:cubicBezTo>
                    <a:cubicBezTo>
                      <a:pt x="7509" y="5427"/>
                      <a:pt x="7581" y="5310"/>
                      <a:pt x="7660" y="5179"/>
                    </a:cubicBezTo>
                    <a:cubicBezTo>
                      <a:pt x="7731" y="5061"/>
                      <a:pt x="7795" y="4956"/>
                      <a:pt x="7870" y="4859"/>
                    </a:cubicBezTo>
                    <a:cubicBezTo>
                      <a:pt x="7922" y="4791"/>
                      <a:pt x="7966" y="4742"/>
                      <a:pt x="8014" y="4700"/>
                    </a:cubicBezTo>
                    <a:cubicBezTo>
                      <a:pt x="8071" y="4650"/>
                      <a:pt x="8116" y="4616"/>
                      <a:pt x="8162" y="4589"/>
                    </a:cubicBezTo>
                    <a:cubicBezTo>
                      <a:pt x="8228" y="4551"/>
                      <a:pt x="8286" y="4523"/>
                      <a:pt x="8341" y="4504"/>
                    </a:cubicBezTo>
                    <a:cubicBezTo>
                      <a:pt x="8381" y="4489"/>
                      <a:pt x="8422" y="4477"/>
                      <a:pt x="8465" y="4466"/>
                    </a:cubicBezTo>
                    <a:cubicBezTo>
                      <a:pt x="8502" y="4459"/>
                      <a:pt x="8538" y="4453"/>
                      <a:pt x="8576" y="4446"/>
                    </a:cubicBezTo>
                    <a:cubicBezTo>
                      <a:pt x="8619" y="4440"/>
                      <a:pt x="8665" y="4436"/>
                      <a:pt x="8709" y="4433"/>
                    </a:cubicBezTo>
                    <a:cubicBezTo>
                      <a:pt x="8726" y="4432"/>
                      <a:pt x="8744" y="4432"/>
                      <a:pt x="8761" y="4432"/>
                    </a:cubicBezTo>
                    <a:lnTo>
                      <a:pt x="8781" y="4432"/>
                    </a:lnTo>
                    <a:cubicBezTo>
                      <a:pt x="8830" y="4434"/>
                      <a:pt x="8879" y="4439"/>
                      <a:pt x="8929" y="4445"/>
                    </a:cubicBezTo>
                    <a:cubicBezTo>
                      <a:pt x="9044" y="4461"/>
                      <a:pt x="9159" y="4485"/>
                      <a:pt x="9267" y="4508"/>
                    </a:cubicBezTo>
                    <a:lnTo>
                      <a:pt x="9423" y="4544"/>
                    </a:lnTo>
                    <a:cubicBezTo>
                      <a:pt x="9633" y="4592"/>
                      <a:pt x="9844" y="4640"/>
                      <a:pt x="10055" y="4670"/>
                    </a:cubicBezTo>
                    <a:cubicBezTo>
                      <a:pt x="10171" y="4685"/>
                      <a:pt x="10268" y="4692"/>
                      <a:pt x="10359" y="4692"/>
                    </a:cubicBezTo>
                    <a:cubicBezTo>
                      <a:pt x="10420" y="4692"/>
                      <a:pt x="10477" y="4689"/>
                      <a:pt x="10529" y="4683"/>
                    </a:cubicBezTo>
                    <a:cubicBezTo>
                      <a:pt x="10573" y="4676"/>
                      <a:pt x="10617" y="4669"/>
                      <a:pt x="10659" y="4657"/>
                    </a:cubicBezTo>
                    <a:cubicBezTo>
                      <a:pt x="10694" y="4647"/>
                      <a:pt x="10728" y="4635"/>
                      <a:pt x="10761" y="4621"/>
                    </a:cubicBezTo>
                    <a:cubicBezTo>
                      <a:pt x="10800" y="4603"/>
                      <a:pt x="10839" y="4579"/>
                      <a:pt x="10874" y="4554"/>
                    </a:cubicBezTo>
                    <a:cubicBezTo>
                      <a:pt x="10891" y="4541"/>
                      <a:pt x="10907" y="4528"/>
                      <a:pt x="10922" y="4514"/>
                    </a:cubicBezTo>
                    <a:cubicBezTo>
                      <a:pt x="10939" y="4497"/>
                      <a:pt x="10955" y="4480"/>
                      <a:pt x="10969" y="4461"/>
                    </a:cubicBezTo>
                    <a:cubicBezTo>
                      <a:pt x="10987" y="4437"/>
                      <a:pt x="11004" y="4414"/>
                      <a:pt x="11017" y="4389"/>
                    </a:cubicBezTo>
                    <a:cubicBezTo>
                      <a:pt x="11030" y="4365"/>
                      <a:pt x="11041" y="4341"/>
                      <a:pt x="11053" y="4317"/>
                    </a:cubicBezTo>
                    <a:cubicBezTo>
                      <a:pt x="11062" y="4292"/>
                      <a:pt x="11075" y="4257"/>
                      <a:pt x="11083" y="4222"/>
                    </a:cubicBezTo>
                    <a:cubicBezTo>
                      <a:pt x="11096" y="4178"/>
                      <a:pt x="11103" y="4133"/>
                      <a:pt x="11110" y="4088"/>
                    </a:cubicBezTo>
                    <a:cubicBezTo>
                      <a:pt x="11113" y="4057"/>
                      <a:pt x="11114" y="4035"/>
                      <a:pt x="11113" y="4012"/>
                    </a:cubicBezTo>
                    <a:cubicBezTo>
                      <a:pt x="11113" y="3996"/>
                      <a:pt x="11112" y="3979"/>
                      <a:pt x="11109" y="3962"/>
                    </a:cubicBezTo>
                    <a:cubicBezTo>
                      <a:pt x="11107" y="3950"/>
                      <a:pt x="11104" y="3928"/>
                      <a:pt x="11097" y="3906"/>
                    </a:cubicBezTo>
                    <a:cubicBezTo>
                      <a:pt x="11093" y="3892"/>
                      <a:pt x="11089" y="3880"/>
                      <a:pt x="11082" y="3867"/>
                    </a:cubicBezTo>
                    <a:cubicBezTo>
                      <a:pt x="11080" y="3864"/>
                      <a:pt x="11075" y="3852"/>
                      <a:pt x="11068" y="3840"/>
                    </a:cubicBezTo>
                    <a:cubicBezTo>
                      <a:pt x="11063" y="3833"/>
                      <a:pt x="11058" y="3825"/>
                      <a:pt x="11054" y="3819"/>
                    </a:cubicBezTo>
                    <a:cubicBezTo>
                      <a:pt x="11033" y="3793"/>
                      <a:pt x="11017" y="3774"/>
                      <a:pt x="11000" y="3758"/>
                    </a:cubicBezTo>
                    <a:cubicBezTo>
                      <a:pt x="10981" y="3741"/>
                      <a:pt x="10961" y="3725"/>
                      <a:pt x="10940" y="3709"/>
                    </a:cubicBezTo>
                    <a:lnTo>
                      <a:pt x="10883" y="3668"/>
                    </a:lnTo>
                    <a:cubicBezTo>
                      <a:pt x="10792" y="3603"/>
                      <a:pt x="10700" y="3537"/>
                      <a:pt x="10633" y="3445"/>
                    </a:cubicBezTo>
                    <a:cubicBezTo>
                      <a:pt x="10609" y="3412"/>
                      <a:pt x="10578" y="3368"/>
                      <a:pt x="10559" y="3317"/>
                    </a:cubicBezTo>
                    <a:cubicBezTo>
                      <a:pt x="10547" y="3286"/>
                      <a:pt x="10535" y="3253"/>
                      <a:pt x="10529" y="3221"/>
                    </a:cubicBezTo>
                    <a:cubicBezTo>
                      <a:pt x="10525" y="3199"/>
                      <a:pt x="10522" y="3177"/>
                      <a:pt x="10519" y="3156"/>
                    </a:cubicBezTo>
                    <a:cubicBezTo>
                      <a:pt x="10512" y="3115"/>
                      <a:pt x="10510" y="3073"/>
                      <a:pt x="10508" y="3032"/>
                    </a:cubicBezTo>
                    <a:cubicBezTo>
                      <a:pt x="10506" y="2976"/>
                      <a:pt x="10503" y="2934"/>
                      <a:pt x="10499" y="2894"/>
                    </a:cubicBezTo>
                    <a:cubicBezTo>
                      <a:pt x="10495" y="2861"/>
                      <a:pt x="10488" y="2829"/>
                      <a:pt x="10479" y="2797"/>
                    </a:cubicBezTo>
                    <a:cubicBezTo>
                      <a:pt x="10473" y="2774"/>
                      <a:pt x="10464" y="2751"/>
                      <a:pt x="10456" y="2730"/>
                    </a:cubicBezTo>
                    <a:cubicBezTo>
                      <a:pt x="10449" y="2714"/>
                      <a:pt x="10437" y="2691"/>
                      <a:pt x="10423" y="2669"/>
                    </a:cubicBezTo>
                    <a:cubicBezTo>
                      <a:pt x="10418" y="2658"/>
                      <a:pt x="10411" y="2648"/>
                      <a:pt x="10405" y="2637"/>
                    </a:cubicBezTo>
                    <a:cubicBezTo>
                      <a:pt x="10384" y="2607"/>
                      <a:pt x="10371" y="2588"/>
                      <a:pt x="10357" y="2571"/>
                    </a:cubicBezTo>
                    <a:cubicBezTo>
                      <a:pt x="10342" y="2553"/>
                      <a:pt x="10325" y="2533"/>
                      <a:pt x="10306" y="2516"/>
                    </a:cubicBezTo>
                    <a:cubicBezTo>
                      <a:pt x="10293" y="2504"/>
                      <a:pt x="10279" y="2491"/>
                      <a:pt x="10266" y="2481"/>
                    </a:cubicBezTo>
                    <a:cubicBezTo>
                      <a:pt x="10239" y="2462"/>
                      <a:pt x="10214" y="2446"/>
                      <a:pt x="10186" y="2432"/>
                    </a:cubicBezTo>
                    <a:cubicBezTo>
                      <a:pt x="10166" y="2424"/>
                      <a:pt x="10146" y="2416"/>
                      <a:pt x="10127" y="2412"/>
                    </a:cubicBezTo>
                    <a:cubicBezTo>
                      <a:pt x="10114" y="2408"/>
                      <a:pt x="10100" y="2406"/>
                      <a:pt x="10087" y="2404"/>
                    </a:cubicBezTo>
                    <a:cubicBezTo>
                      <a:pt x="10068" y="2402"/>
                      <a:pt x="10054" y="2401"/>
                      <a:pt x="10040" y="2401"/>
                    </a:cubicBezTo>
                    <a:cubicBezTo>
                      <a:pt x="10018" y="2401"/>
                      <a:pt x="9997" y="2403"/>
                      <a:pt x="9975" y="2406"/>
                    </a:cubicBezTo>
                    <a:cubicBezTo>
                      <a:pt x="9952" y="2409"/>
                      <a:pt x="9926" y="2416"/>
                      <a:pt x="9901" y="2423"/>
                    </a:cubicBezTo>
                    <a:cubicBezTo>
                      <a:pt x="9871" y="2432"/>
                      <a:pt x="9844" y="2443"/>
                      <a:pt x="9816" y="2454"/>
                    </a:cubicBezTo>
                    <a:cubicBezTo>
                      <a:pt x="9728" y="2493"/>
                      <a:pt x="9634" y="2553"/>
                      <a:pt x="9518" y="2640"/>
                    </a:cubicBezTo>
                    <a:cubicBezTo>
                      <a:pt x="9427" y="2712"/>
                      <a:pt x="9333" y="2791"/>
                      <a:pt x="9230" y="2885"/>
                    </a:cubicBezTo>
                    <a:lnTo>
                      <a:pt x="9133" y="2975"/>
                    </a:lnTo>
                    <a:lnTo>
                      <a:pt x="9093" y="3011"/>
                    </a:lnTo>
                    <a:cubicBezTo>
                      <a:pt x="9047" y="3054"/>
                      <a:pt x="9000" y="3095"/>
                      <a:pt x="8953" y="3137"/>
                    </a:cubicBezTo>
                    <a:lnTo>
                      <a:pt x="8938" y="3151"/>
                    </a:lnTo>
                    <a:cubicBezTo>
                      <a:pt x="8898" y="3184"/>
                      <a:pt x="8858" y="3219"/>
                      <a:pt x="8816" y="3251"/>
                    </a:cubicBezTo>
                    <a:cubicBezTo>
                      <a:pt x="8782" y="3278"/>
                      <a:pt x="8746" y="3305"/>
                      <a:pt x="8710" y="3329"/>
                    </a:cubicBezTo>
                    <a:cubicBezTo>
                      <a:pt x="8676" y="3351"/>
                      <a:pt x="8641" y="3371"/>
                      <a:pt x="8604" y="3388"/>
                    </a:cubicBezTo>
                    <a:cubicBezTo>
                      <a:pt x="8588" y="3394"/>
                      <a:pt x="8574" y="3401"/>
                      <a:pt x="8558" y="3406"/>
                    </a:cubicBezTo>
                    <a:cubicBezTo>
                      <a:pt x="8522" y="3417"/>
                      <a:pt x="8486" y="3427"/>
                      <a:pt x="8449" y="3435"/>
                    </a:cubicBezTo>
                    <a:cubicBezTo>
                      <a:pt x="8401" y="3446"/>
                      <a:pt x="8366" y="3453"/>
                      <a:pt x="8329" y="3457"/>
                    </a:cubicBezTo>
                    <a:cubicBezTo>
                      <a:pt x="8293" y="3462"/>
                      <a:pt x="8265" y="3466"/>
                      <a:pt x="8237" y="3466"/>
                    </a:cubicBezTo>
                    <a:cubicBezTo>
                      <a:pt x="8211" y="3466"/>
                      <a:pt x="8187" y="3465"/>
                      <a:pt x="8161" y="3462"/>
                    </a:cubicBezTo>
                    <a:cubicBezTo>
                      <a:pt x="8146" y="3460"/>
                      <a:pt x="8125" y="3458"/>
                      <a:pt x="8105" y="3451"/>
                    </a:cubicBezTo>
                    <a:cubicBezTo>
                      <a:pt x="8087" y="3445"/>
                      <a:pt x="8065" y="3436"/>
                      <a:pt x="8047" y="3425"/>
                    </a:cubicBezTo>
                    <a:cubicBezTo>
                      <a:pt x="8031" y="3414"/>
                      <a:pt x="8019" y="3405"/>
                      <a:pt x="8009" y="3395"/>
                    </a:cubicBezTo>
                    <a:cubicBezTo>
                      <a:pt x="7996" y="3380"/>
                      <a:pt x="7986" y="3370"/>
                      <a:pt x="7980" y="3360"/>
                    </a:cubicBezTo>
                    <a:cubicBezTo>
                      <a:pt x="7970" y="3345"/>
                      <a:pt x="7962" y="3331"/>
                      <a:pt x="7956" y="3316"/>
                    </a:cubicBezTo>
                    <a:cubicBezTo>
                      <a:pt x="7941" y="3283"/>
                      <a:pt x="7933" y="3248"/>
                      <a:pt x="7928" y="3203"/>
                    </a:cubicBezTo>
                    <a:cubicBezTo>
                      <a:pt x="7922" y="3160"/>
                      <a:pt x="7919" y="3117"/>
                      <a:pt x="7918" y="3074"/>
                    </a:cubicBezTo>
                    <a:lnTo>
                      <a:pt x="7916" y="3017"/>
                    </a:lnTo>
                    <a:cubicBezTo>
                      <a:pt x="7915" y="2941"/>
                      <a:pt x="7913" y="2863"/>
                      <a:pt x="7904" y="2787"/>
                    </a:cubicBezTo>
                    <a:cubicBezTo>
                      <a:pt x="7900" y="2766"/>
                      <a:pt x="7896" y="2736"/>
                      <a:pt x="7888" y="2705"/>
                    </a:cubicBezTo>
                    <a:cubicBezTo>
                      <a:pt x="7881" y="2677"/>
                      <a:pt x="7872" y="2650"/>
                      <a:pt x="7862" y="2623"/>
                    </a:cubicBezTo>
                    <a:cubicBezTo>
                      <a:pt x="7855" y="2607"/>
                      <a:pt x="7848" y="2589"/>
                      <a:pt x="7838" y="2576"/>
                    </a:cubicBezTo>
                    <a:cubicBezTo>
                      <a:pt x="7832" y="2566"/>
                      <a:pt x="7825" y="2556"/>
                      <a:pt x="7819" y="2549"/>
                    </a:cubicBezTo>
                    <a:cubicBezTo>
                      <a:pt x="7802" y="2528"/>
                      <a:pt x="7783" y="2508"/>
                      <a:pt x="7762" y="2490"/>
                    </a:cubicBezTo>
                    <a:cubicBezTo>
                      <a:pt x="7749" y="2478"/>
                      <a:pt x="7734" y="2466"/>
                      <a:pt x="7720" y="2457"/>
                    </a:cubicBezTo>
                    <a:cubicBezTo>
                      <a:pt x="7695" y="2437"/>
                      <a:pt x="7669" y="2419"/>
                      <a:pt x="7643" y="2400"/>
                    </a:cubicBezTo>
                    <a:lnTo>
                      <a:pt x="7616" y="2381"/>
                    </a:lnTo>
                    <a:cubicBezTo>
                      <a:pt x="7581" y="2355"/>
                      <a:pt x="7555" y="2336"/>
                      <a:pt x="7531" y="2313"/>
                    </a:cubicBezTo>
                    <a:cubicBezTo>
                      <a:pt x="7493" y="2278"/>
                      <a:pt x="7447" y="2228"/>
                      <a:pt x="7438" y="2164"/>
                    </a:cubicBezTo>
                    <a:cubicBezTo>
                      <a:pt x="7436" y="2152"/>
                      <a:pt x="7435" y="2142"/>
                      <a:pt x="7436" y="2131"/>
                    </a:cubicBezTo>
                    <a:lnTo>
                      <a:pt x="7436" y="2114"/>
                    </a:lnTo>
                    <a:cubicBezTo>
                      <a:pt x="7439" y="2096"/>
                      <a:pt x="7442" y="2081"/>
                      <a:pt x="7448" y="2069"/>
                    </a:cubicBezTo>
                    <a:cubicBezTo>
                      <a:pt x="7456" y="2046"/>
                      <a:pt x="7461" y="2032"/>
                      <a:pt x="7469" y="2019"/>
                    </a:cubicBezTo>
                    <a:cubicBezTo>
                      <a:pt x="7477" y="2005"/>
                      <a:pt x="7486" y="1991"/>
                      <a:pt x="7496" y="1978"/>
                    </a:cubicBezTo>
                    <a:lnTo>
                      <a:pt x="7512" y="1955"/>
                    </a:lnTo>
                    <a:cubicBezTo>
                      <a:pt x="7547" y="1911"/>
                      <a:pt x="7595" y="1875"/>
                      <a:pt x="7652" y="1852"/>
                    </a:cubicBezTo>
                    <a:cubicBezTo>
                      <a:pt x="7720" y="1825"/>
                      <a:pt x="7799" y="1808"/>
                      <a:pt x="7892" y="1803"/>
                    </a:cubicBezTo>
                    <a:cubicBezTo>
                      <a:pt x="7938" y="1800"/>
                      <a:pt x="7983" y="1799"/>
                      <a:pt x="8029" y="1799"/>
                    </a:cubicBezTo>
                    <a:cubicBezTo>
                      <a:pt x="8077" y="1799"/>
                      <a:pt x="8126" y="1800"/>
                      <a:pt x="8174" y="1802"/>
                    </a:cubicBezTo>
                    <a:cubicBezTo>
                      <a:pt x="8201" y="1803"/>
                      <a:pt x="8228" y="1804"/>
                      <a:pt x="8255" y="1806"/>
                    </a:cubicBezTo>
                    <a:lnTo>
                      <a:pt x="8296" y="1807"/>
                    </a:lnTo>
                    <a:cubicBezTo>
                      <a:pt x="8362" y="1811"/>
                      <a:pt x="8428" y="1815"/>
                      <a:pt x="8495" y="1816"/>
                    </a:cubicBezTo>
                    <a:lnTo>
                      <a:pt x="8546" y="1816"/>
                    </a:lnTo>
                    <a:cubicBezTo>
                      <a:pt x="8626" y="1816"/>
                      <a:pt x="8692" y="1812"/>
                      <a:pt x="8754" y="1805"/>
                    </a:cubicBezTo>
                    <a:cubicBezTo>
                      <a:pt x="8782" y="1801"/>
                      <a:pt x="8811" y="1796"/>
                      <a:pt x="8838" y="1788"/>
                    </a:cubicBezTo>
                    <a:cubicBezTo>
                      <a:pt x="8857" y="1782"/>
                      <a:pt x="8877" y="1777"/>
                      <a:pt x="8895" y="1769"/>
                    </a:cubicBezTo>
                    <a:cubicBezTo>
                      <a:pt x="8905" y="1765"/>
                      <a:pt x="8924" y="1756"/>
                      <a:pt x="8942" y="1746"/>
                    </a:cubicBezTo>
                    <a:cubicBezTo>
                      <a:pt x="8961" y="1733"/>
                      <a:pt x="8979" y="1720"/>
                      <a:pt x="8997" y="1707"/>
                    </a:cubicBezTo>
                    <a:cubicBezTo>
                      <a:pt x="9036" y="1675"/>
                      <a:pt x="9072" y="1641"/>
                      <a:pt x="9105" y="1603"/>
                    </a:cubicBezTo>
                    <a:cubicBezTo>
                      <a:pt x="9133" y="1571"/>
                      <a:pt x="9160" y="1537"/>
                      <a:pt x="9187" y="1504"/>
                    </a:cubicBezTo>
                    <a:lnTo>
                      <a:pt x="9203" y="1482"/>
                    </a:lnTo>
                    <a:cubicBezTo>
                      <a:pt x="9230" y="1445"/>
                      <a:pt x="9258" y="1410"/>
                      <a:pt x="9286" y="1375"/>
                    </a:cubicBezTo>
                    <a:cubicBezTo>
                      <a:pt x="9319" y="1331"/>
                      <a:pt x="9358" y="1281"/>
                      <a:pt x="9403" y="1237"/>
                    </a:cubicBezTo>
                    <a:cubicBezTo>
                      <a:pt x="9427" y="1214"/>
                      <a:pt x="9451" y="1192"/>
                      <a:pt x="9477" y="1171"/>
                    </a:cubicBezTo>
                    <a:cubicBezTo>
                      <a:pt x="9492" y="1159"/>
                      <a:pt x="9508" y="1147"/>
                      <a:pt x="9523" y="1138"/>
                    </a:cubicBezTo>
                    <a:cubicBezTo>
                      <a:pt x="9547" y="1123"/>
                      <a:pt x="9570" y="1111"/>
                      <a:pt x="9595" y="1099"/>
                    </a:cubicBezTo>
                    <a:cubicBezTo>
                      <a:pt x="9618" y="1091"/>
                      <a:pt x="9641" y="1082"/>
                      <a:pt x="9665" y="1077"/>
                    </a:cubicBezTo>
                    <a:cubicBezTo>
                      <a:pt x="9714" y="1067"/>
                      <a:pt x="9758" y="1062"/>
                      <a:pt x="9801" y="1062"/>
                    </a:cubicBezTo>
                    <a:cubicBezTo>
                      <a:pt x="9827" y="1062"/>
                      <a:pt x="9854" y="1063"/>
                      <a:pt x="9880" y="1068"/>
                    </a:cubicBezTo>
                    <a:cubicBezTo>
                      <a:pt x="9938" y="1079"/>
                      <a:pt x="9989" y="1099"/>
                      <a:pt x="10028" y="1126"/>
                    </a:cubicBezTo>
                    <a:cubicBezTo>
                      <a:pt x="10049" y="1142"/>
                      <a:pt x="10071" y="1160"/>
                      <a:pt x="10090" y="1179"/>
                    </a:cubicBezTo>
                    <a:cubicBezTo>
                      <a:pt x="10110" y="1200"/>
                      <a:pt x="10128" y="1221"/>
                      <a:pt x="10143" y="1243"/>
                    </a:cubicBezTo>
                    <a:cubicBezTo>
                      <a:pt x="10174" y="1286"/>
                      <a:pt x="10202" y="1336"/>
                      <a:pt x="10226" y="1390"/>
                    </a:cubicBezTo>
                    <a:cubicBezTo>
                      <a:pt x="10253" y="1452"/>
                      <a:pt x="10276" y="1514"/>
                      <a:pt x="10299" y="1577"/>
                    </a:cubicBezTo>
                    <a:cubicBezTo>
                      <a:pt x="10317" y="1625"/>
                      <a:pt x="10336" y="1673"/>
                      <a:pt x="10354" y="1721"/>
                    </a:cubicBezTo>
                    <a:cubicBezTo>
                      <a:pt x="10377" y="1776"/>
                      <a:pt x="10406" y="1835"/>
                      <a:pt x="10446" y="1891"/>
                    </a:cubicBezTo>
                    <a:cubicBezTo>
                      <a:pt x="10463" y="1912"/>
                      <a:pt x="10481" y="1932"/>
                      <a:pt x="10502" y="1948"/>
                    </a:cubicBezTo>
                    <a:cubicBezTo>
                      <a:pt x="10520" y="1961"/>
                      <a:pt x="10537" y="1971"/>
                      <a:pt x="10556" y="1980"/>
                    </a:cubicBezTo>
                    <a:cubicBezTo>
                      <a:pt x="10577" y="1988"/>
                      <a:pt x="10596" y="1993"/>
                      <a:pt x="10618" y="1997"/>
                    </a:cubicBezTo>
                    <a:cubicBezTo>
                      <a:pt x="10631" y="1997"/>
                      <a:pt x="10642" y="1999"/>
                      <a:pt x="10654" y="1999"/>
                    </a:cubicBezTo>
                    <a:cubicBezTo>
                      <a:pt x="10668" y="1999"/>
                      <a:pt x="10683" y="1997"/>
                      <a:pt x="10698" y="1996"/>
                    </a:cubicBezTo>
                    <a:cubicBezTo>
                      <a:pt x="10753" y="1988"/>
                      <a:pt x="10808" y="1971"/>
                      <a:pt x="10868" y="1946"/>
                    </a:cubicBezTo>
                    <a:cubicBezTo>
                      <a:pt x="10990" y="1892"/>
                      <a:pt x="11109" y="1819"/>
                      <a:pt x="11237" y="1720"/>
                    </a:cubicBezTo>
                    <a:cubicBezTo>
                      <a:pt x="11323" y="1652"/>
                      <a:pt x="11387" y="1591"/>
                      <a:pt x="11440" y="1525"/>
                    </a:cubicBezTo>
                    <a:cubicBezTo>
                      <a:pt x="11470" y="1483"/>
                      <a:pt x="11493" y="1445"/>
                      <a:pt x="11510" y="1408"/>
                    </a:cubicBezTo>
                    <a:cubicBezTo>
                      <a:pt x="11522" y="1375"/>
                      <a:pt x="11532" y="1344"/>
                      <a:pt x="11537" y="1313"/>
                    </a:cubicBezTo>
                    <a:cubicBezTo>
                      <a:pt x="11539" y="1285"/>
                      <a:pt x="11539" y="1259"/>
                      <a:pt x="11537" y="1231"/>
                    </a:cubicBezTo>
                    <a:cubicBezTo>
                      <a:pt x="11532" y="1204"/>
                      <a:pt x="11525" y="1179"/>
                      <a:pt x="11515" y="1154"/>
                    </a:cubicBezTo>
                    <a:cubicBezTo>
                      <a:pt x="11500" y="1122"/>
                      <a:pt x="11485" y="1094"/>
                      <a:pt x="11465" y="1067"/>
                    </a:cubicBezTo>
                    <a:cubicBezTo>
                      <a:pt x="11428" y="1020"/>
                      <a:pt x="11387" y="979"/>
                      <a:pt x="11335" y="937"/>
                    </a:cubicBezTo>
                    <a:cubicBezTo>
                      <a:pt x="11248" y="873"/>
                      <a:pt x="11141" y="813"/>
                      <a:pt x="11014" y="759"/>
                    </a:cubicBezTo>
                    <a:cubicBezTo>
                      <a:pt x="10791" y="667"/>
                      <a:pt x="10534" y="601"/>
                      <a:pt x="10252" y="563"/>
                    </a:cubicBezTo>
                    <a:cubicBezTo>
                      <a:pt x="10106" y="544"/>
                      <a:pt x="9976" y="535"/>
                      <a:pt x="9854" y="535"/>
                    </a:cubicBezTo>
                    <a:cubicBezTo>
                      <a:pt x="9758" y="535"/>
                      <a:pt x="9666" y="540"/>
                      <a:pt x="9582" y="551"/>
                    </a:cubicBezTo>
                    <a:cubicBezTo>
                      <a:pt x="9491" y="565"/>
                      <a:pt x="9418" y="585"/>
                      <a:pt x="9351" y="612"/>
                    </a:cubicBezTo>
                    <a:cubicBezTo>
                      <a:pt x="9246" y="659"/>
                      <a:pt x="9138" y="722"/>
                      <a:pt x="9037" y="782"/>
                    </a:cubicBezTo>
                    <a:lnTo>
                      <a:pt x="8949" y="836"/>
                    </a:lnTo>
                    <a:lnTo>
                      <a:pt x="8923" y="851"/>
                    </a:lnTo>
                    <a:cubicBezTo>
                      <a:pt x="8856" y="892"/>
                      <a:pt x="8788" y="934"/>
                      <a:pt x="8719" y="972"/>
                    </a:cubicBezTo>
                    <a:cubicBezTo>
                      <a:pt x="8663" y="1003"/>
                      <a:pt x="8606" y="1033"/>
                      <a:pt x="8548" y="1060"/>
                    </a:cubicBezTo>
                    <a:cubicBezTo>
                      <a:pt x="8505" y="1079"/>
                      <a:pt x="8462" y="1098"/>
                      <a:pt x="8418" y="1113"/>
                    </a:cubicBezTo>
                    <a:cubicBezTo>
                      <a:pt x="8388" y="1124"/>
                      <a:pt x="8356" y="1135"/>
                      <a:pt x="8324" y="1141"/>
                    </a:cubicBezTo>
                    <a:cubicBezTo>
                      <a:pt x="8301" y="1146"/>
                      <a:pt x="8279" y="1151"/>
                      <a:pt x="8256" y="1155"/>
                    </a:cubicBezTo>
                    <a:cubicBezTo>
                      <a:pt x="8227" y="1159"/>
                      <a:pt x="8197" y="1162"/>
                      <a:pt x="8168" y="1162"/>
                    </a:cubicBezTo>
                    <a:cubicBezTo>
                      <a:pt x="8157" y="1162"/>
                      <a:pt x="8146" y="1162"/>
                      <a:pt x="8136" y="1161"/>
                    </a:cubicBezTo>
                    <a:cubicBezTo>
                      <a:pt x="8096" y="1158"/>
                      <a:pt x="8046" y="1153"/>
                      <a:pt x="8001" y="1134"/>
                    </a:cubicBezTo>
                    <a:cubicBezTo>
                      <a:pt x="7970" y="1121"/>
                      <a:pt x="7951" y="1112"/>
                      <a:pt x="7933" y="1101"/>
                    </a:cubicBezTo>
                    <a:cubicBezTo>
                      <a:pt x="7917" y="1091"/>
                      <a:pt x="7903" y="1082"/>
                      <a:pt x="7888" y="1070"/>
                    </a:cubicBezTo>
                    <a:cubicBezTo>
                      <a:pt x="7844" y="1036"/>
                      <a:pt x="7807" y="996"/>
                      <a:pt x="7777" y="953"/>
                    </a:cubicBezTo>
                    <a:cubicBezTo>
                      <a:pt x="7740" y="901"/>
                      <a:pt x="7712" y="850"/>
                      <a:pt x="7690" y="800"/>
                    </a:cubicBezTo>
                    <a:cubicBezTo>
                      <a:pt x="7674" y="762"/>
                      <a:pt x="7653" y="709"/>
                      <a:pt x="7636" y="655"/>
                    </a:cubicBezTo>
                    <a:cubicBezTo>
                      <a:pt x="7625" y="615"/>
                      <a:pt x="7616" y="575"/>
                      <a:pt x="7609" y="535"/>
                    </a:cubicBezTo>
                    <a:lnTo>
                      <a:pt x="7601" y="500"/>
                    </a:lnTo>
                    <a:cubicBezTo>
                      <a:pt x="7590" y="437"/>
                      <a:pt x="7579" y="379"/>
                      <a:pt x="7556" y="326"/>
                    </a:cubicBezTo>
                    <a:cubicBezTo>
                      <a:pt x="7547" y="306"/>
                      <a:pt x="7535" y="288"/>
                      <a:pt x="7523" y="269"/>
                    </a:cubicBezTo>
                    <a:cubicBezTo>
                      <a:pt x="7514" y="258"/>
                      <a:pt x="7504" y="246"/>
                      <a:pt x="7493" y="237"/>
                    </a:cubicBezTo>
                    <a:cubicBezTo>
                      <a:pt x="7485" y="230"/>
                      <a:pt x="7479" y="224"/>
                      <a:pt x="7471" y="218"/>
                    </a:cubicBezTo>
                    <a:cubicBezTo>
                      <a:pt x="7455" y="205"/>
                      <a:pt x="7438" y="195"/>
                      <a:pt x="7420" y="185"/>
                    </a:cubicBezTo>
                    <a:cubicBezTo>
                      <a:pt x="7400" y="174"/>
                      <a:pt x="7379" y="163"/>
                      <a:pt x="7358" y="154"/>
                    </a:cubicBezTo>
                    <a:cubicBezTo>
                      <a:pt x="7321" y="138"/>
                      <a:pt x="7275" y="122"/>
                      <a:pt x="7228" y="108"/>
                    </a:cubicBezTo>
                    <a:cubicBezTo>
                      <a:pt x="7185" y="96"/>
                      <a:pt x="7155" y="87"/>
                      <a:pt x="7124" y="82"/>
                    </a:cubicBezTo>
                    <a:cubicBezTo>
                      <a:pt x="7099" y="77"/>
                      <a:pt x="7076" y="73"/>
                      <a:pt x="7052" y="69"/>
                    </a:cubicBezTo>
                    <a:cubicBezTo>
                      <a:pt x="6997" y="62"/>
                      <a:pt x="6942" y="58"/>
                      <a:pt x="6886" y="57"/>
                    </a:cubicBezTo>
                    <a:lnTo>
                      <a:pt x="6787" y="56"/>
                    </a:lnTo>
                    <a:lnTo>
                      <a:pt x="6745" y="56"/>
                    </a:lnTo>
                    <a:lnTo>
                      <a:pt x="6699" y="57"/>
                    </a:lnTo>
                    <a:cubicBezTo>
                      <a:pt x="6664" y="58"/>
                      <a:pt x="6630" y="58"/>
                      <a:pt x="6594" y="58"/>
                    </a:cubicBezTo>
                    <a:cubicBezTo>
                      <a:pt x="6553" y="58"/>
                      <a:pt x="6510" y="57"/>
                      <a:pt x="6467" y="54"/>
                    </a:cubicBezTo>
                    <a:cubicBezTo>
                      <a:pt x="6418" y="52"/>
                      <a:pt x="6369" y="47"/>
                      <a:pt x="6319" y="40"/>
                    </a:cubicBezTo>
                    <a:cubicBezTo>
                      <a:pt x="6277" y="33"/>
                      <a:pt x="6230" y="24"/>
                      <a:pt x="6185" y="11"/>
                    </a:cubicBezTo>
                    <a:cubicBezTo>
                      <a:pt x="6174" y="8"/>
                      <a:pt x="6165" y="3"/>
                      <a:pt x="6155" y="0"/>
                    </a:cubicBezTo>
                    <a:close/>
                  </a:path>
                </a:pathLst>
              </a:custGeom>
              <a:solidFill>
                <a:srgbClr val="3B5C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" name="Google Shape;919;p26">
                <a:extLst>
                  <a:ext uri="{FF2B5EF4-FFF2-40B4-BE49-F238E27FC236}">
                    <a16:creationId xmlns:a16="http://schemas.microsoft.com/office/drawing/2014/main" id="{26A53924-C56B-4901-B48A-199724AAB1A3}"/>
                  </a:ext>
                </a:extLst>
              </p:cNvPr>
              <p:cNvSpPr/>
              <p:nvPr/>
            </p:nvSpPr>
            <p:spPr>
              <a:xfrm>
                <a:off x="4796632" y="2486854"/>
                <a:ext cx="474720" cy="625399"/>
              </a:xfrm>
              <a:custGeom>
                <a:avLst/>
                <a:gdLst/>
                <a:ahLst/>
                <a:cxnLst/>
                <a:rect l="l" t="t" r="r" b="b"/>
                <a:pathLst>
                  <a:path w="7366" h="9704" extrusionOk="0">
                    <a:moveTo>
                      <a:pt x="3692" y="0"/>
                    </a:moveTo>
                    <a:cubicBezTo>
                      <a:pt x="3619" y="3"/>
                      <a:pt x="3545" y="9"/>
                      <a:pt x="3467" y="19"/>
                    </a:cubicBezTo>
                    <a:cubicBezTo>
                      <a:pt x="3337" y="37"/>
                      <a:pt x="3209" y="64"/>
                      <a:pt x="3073" y="100"/>
                    </a:cubicBezTo>
                    <a:cubicBezTo>
                      <a:pt x="2996" y="120"/>
                      <a:pt x="2935" y="131"/>
                      <a:pt x="2875" y="137"/>
                    </a:cubicBezTo>
                    <a:cubicBezTo>
                      <a:pt x="2810" y="145"/>
                      <a:pt x="2750" y="149"/>
                      <a:pt x="2689" y="149"/>
                    </a:cubicBezTo>
                    <a:lnTo>
                      <a:pt x="2665" y="148"/>
                    </a:lnTo>
                    <a:cubicBezTo>
                      <a:pt x="2588" y="147"/>
                      <a:pt x="2510" y="142"/>
                      <a:pt x="2433" y="134"/>
                    </a:cubicBezTo>
                    <a:lnTo>
                      <a:pt x="2362" y="128"/>
                    </a:lnTo>
                    <a:cubicBezTo>
                      <a:pt x="2317" y="124"/>
                      <a:pt x="2272" y="120"/>
                      <a:pt x="2227" y="115"/>
                    </a:cubicBezTo>
                    <a:cubicBezTo>
                      <a:pt x="2158" y="109"/>
                      <a:pt x="2089" y="104"/>
                      <a:pt x="2020" y="104"/>
                    </a:cubicBezTo>
                    <a:cubicBezTo>
                      <a:pt x="1947" y="104"/>
                      <a:pt x="1880" y="107"/>
                      <a:pt x="1815" y="114"/>
                    </a:cubicBezTo>
                    <a:cubicBezTo>
                      <a:pt x="1753" y="122"/>
                      <a:pt x="1705" y="131"/>
                      <a:pt x="1662" y="145"/>
                    </a:cubicBezTo>
                    <a:cubicBezTo>
                      <a:pt x="1617" y="156"/>
                      <a:pt x="1572" y="172"/>
                      <a:pt x="1528" y="190"/>
                    </a:cubicBezTo>
                    <a:cubicBezTo>
                      <a:pt x="1465" y="216"/>
                      <a:pt x="1408" y="244"/>
                      <a:pt x="1356" y="276"/>
                    </a:cubicBezTo>
                    <a:cubicBezTo>
                      <a:pt x="1307" y="306"/>
                      <a:pt x="1261" y="337"/>
                      <a:pt x="1214" y="372"/>
                    </a:cubicBezTo>
                    <a:cubicBezTo>
                      <a:pt x="1135" y="432"/>
                      <a:pt x="1061" y="500"/>
                      <a:pt x="992" y="573"/>
                    </a:cubicBezTo>
                    <a:cubicBezTo>
                      <a:pt x="927" y="641"/>
                      <a:pt x="865" y="714"/>
                      <a:pt x="808" y="789"/>
                    </a:cubicBezTo>
                    <a:cubicBezTo>
                      <a:pt x="695" y="936"/>
                      <a:pt x="586" y="1104"/>
                      <a:pt x="467" y="1315"/>
                    </a:cubicBezTo>
                    <a:cubicBezTo>
                      <a:pt x="358" y="1505"/>
                      <a:pt x="271" y="1679"/>
                      <a:pt x="198" y="1846"/>
                    </a:cubicBezTo>
                    <a:cubicBezTo>
                      <a:pt x="102" y="2078"/>
                      <a:pt x="42" y="2285"/>
                      <a:pt x="13" y="2482"/>
                    </a:cubicBezTo>
                    <a:cubicBezTo>
                      <a:pt x="6" y="2547"/>
                      <a:pt x="1" y="2608"/>
                      <a:pt x="1" y="2668"/>
                    </a:cubicBezTo>
                    <a:cubicBezTo>
                      <a:pt x="1" y="2724"/>
                      <a:pt x="4" y="2783"/>
                      <a:pt x="11" y="2841"/>
                    </a:cubicBezTo>
                    <a:cubicBezTo>
                      <a:pt x="16" y="2877"/>
                      <a:pt x="25" y="2923"/>
                      <a:pt x="37" y="2966"/>
                    </a:cubicBezTo>
                    <a:cubicBezTo>
                      <a:pt x="49" y="3010"/>
                      <a:pt x="64" y="3053"/>
                      <a:pt x="80" y="3094"/>
                    </a:cubicBezTo>
                    <a:cubicBezTo>
                      <a:pt x="98" y="3134"/>
                      <a:pt x="117" y="3173"/>
                      <a:pt x="139" y="3210"/>
                    </a:cubicBezTo>
                    <a:cubicBezTo>
                      <a:pt x="160" y="3243"/>
                      <a:pt x="181" y="3275"/>
                      <a:pt x="205" y="3307"/>
                    </a:cubicBezTo>
                    <a:cubicBezTo>
                      <a:pt x="239" y="3351"/>
                      <a:pt x="273" y="3387"/>
                      <a:pt x="305" y="3419"/>
                    </a:cubicBezTo>
                    <a:cubicBezTo>
                      <a:pt x="337" y="3449"/>
                      <a:pt x="371" y="3478"/>
                      <a:pt x="405" y="3505"/>
                    </a:cubicBezTo>
                    <a:cubicBezTo>
                      <a:pt x="441" y="3531"/>
                      <a:pt x="466" y="3549"/>
                      <a:pt x="492" y="3566"/>
                    </a:cubicBezTo>
                    <a:lnTo>
                      <a:pt x="538" y="3594"/>
                    </a:lnTo>
                    <a:lnTo>
                      <a:pt x="567" y="3612"/>
                    </a:lnTo>
                    <a:cubicBezTo>
                      <a:pt x="615" y="3641"/>
                      <a:pt x="663" y="3673"/>
                      <a:pt x="708" y="3705"/>
                    </a:cubicBezTo>
                    <a:cubicBezTo>
                      <a:pt x="788" y="3764"/>
                      <a:pt x="869" y="3828"/>
                      <a:pt x="945" y="3896"/>
                    </a:cubicBezTo>
                    <a:cubicBezTo>
                      <a:pt x="996" y="3941"/>
                      <a:pt x="1046" y="3987"/>
                      <a:pt x="1097" y="4034"/>
                    </a:cubicBezTo>
                    <a:lnTo>
                      <a:pt x="1110" y="4047"/>
                    </a:lnTo>
                    <a:cubicBezTo>
                      <a:pt x="1192" y="4123"/>
                      <a:pt x="1277" y="4203"/>
                      <a:pt x="1366" y="4272"/>
                    </a:cubicBezTo>
                    <a:cubicBezTo>
                      <a:pt x="1412" y="4308"/>
                      <a:pt x="1455" y="4339"/>
                      <a:pt x="1500" y="4365"/>
                    </a:cubicBezTo>
                    <a:cubicBezTo>
                      <a:pt x="1543" y="4391"/>
                      <a:pt x="1587" y="4414"/>
                      <a:pt x="1632" y="4434"/>
                    </a:cubicBezTo>
                    <a:cubicBezTo>
                      <a:pt x="1673" y="4452"/>
                      <a:pt x="1713" y="4465"/>
                      <a:pt x="1751" y="4474"/>
                    </a:cubicBezTo>
                    <a:cubicBezTo>
                      <a:pt x="1791" y="4485"/>
                      <a:pt x="1832" y="4492"/>
                      <a:pt x="1872" y="4499"/>
                    </a:cubicBezTo>
                    <a:cubicBezTo>
                      <a:pt x="1905" y="4502"/>
                      <a:pt x="1948" y="4505"/>
                      <a:pt x="1991" y="4505"/>
                    </a:cubicBezTo>
                    <a:lnTo>
                      <a:pt x="2017" y="4505"/>
                    </a:lnTo>
                    <a:cubicBezTo>
                      <a:pt x="2063" y="4504"/>
                      <a:pt x="2110" y="4501"/>
                      <a:pt x="2157" y="4495"/>
                    </a:cubicBezTo>
                    <a:lnTo>
                      <a:pt x="2194" y="4489"/>
                    </a:lnTo>
                    <a:lnTo>
                      <a:pt x="2231" y="4483"/>
                    </a:lnTo>
                    <a:cubicBezTo>
                      <a:pt x="2280" y="4476"/>
                      <a:pt x="2329" y="4467"/>
                      <a:pt x="2379" y="4464"/>
                    </a:cubicBezTo>
                    <a:cubicBezTo>
                      <a:pt x="2421" y="4460"/>
                      <a:pt x="2463" y="4458"/>
                      <a:pt x="2505" y="4458"/>
                    </a:cubicBezTo>
                    <a:cubicBezTo>
                      <a:pt x="2528" y="4458"/>
                      <a:pt x="2551" y="4459"/>
                      <a:pt x="2574" y="4460"/>
                    </a:cubicBezTo>
                    <a:cubicBezTo>
                      <a:pt x="2660" y="4465"/>
                      <a:pt x="2734" y="4476"/>
                      <a:pt x="2800" y="4492"/>
                    </a:cubicBezTo>
                    <a:cubicBezTo>
                      <a:pt x="2866" y="4508"/>
                      <a:pt x="2931" y="4529"/>
                      <a:pt x="2991" y="4555"/>
                    </a:cubicBezTo>
                    <a:cubicBezTo>
                      <a:pt x="3122" y="4612"/>
                      <a:pt x="3240" y="4689"/>
                      <a:pt x="3342" y="4784"/>
                    </a:cubicBezTo>
                    <a:cubicBezTo>
                      <a:pt x="3546" y="4972"/>
                      <a:pt x="3706" y="5227"/>
                      <a:pt x="3818" y="5542"/>
                    </a:cubicBezTo>
                    <a:cubicBezTo>
                      <a:pt x="3848" y="5628"/>
                      <a:pt x="3873" y="5710"/>
                      <a:pt x="3894" y="5791"/>
                    </a:cubicBezTo>
                    <a:cubicBezTo>
                      <a:pt x="3904" y="5831"/>
                      <a:pt x="3912" y="5871"/>
                      <a:pt x="3921" y="5911"/>
                    </a:cubicBezTo>
                    <a:lnTo>
                      <a:pt x="3925" y="5930"/>
                    </a:lnTo>
                    <a:cubicBezTo>
                      <a:pt x="3932" y="5964"/>
                      <a:pt x="3939" y="5997"/>
                      <a:pt x="3944" y="6031"/>
                    </a:cubicBezTo>
                    <a:cubicBezTo>
                      <a:pt x="3949" y="6071"/>
                      <a:pt x="3954" y="6111"/>
                      <a:pt x="3954" y="6152"/>
                    </a:cubicBezTo>
                    <a:cubicBezTo>
                      <a:pt x="3954" y="6189"/>
                      <a:pt x="3953" y="6227"/>
                      <a:pt x="3949" y="6264"/>
                    </a:cubicBezTo>
                    <a:cubicBezTo>
                      <a:pt x="3941" y="6340"/>
                      <a:pt x="3927" y="6413"/>
                      <a:pt x="3909" y="6480"/>
                    </a:cubicBezTo>
                    <a:cubicBezTo>
                      <a:pt x="3875" y="6608"/>
                      <a:pt x="3828" y="6733"/>
                      <a:pt x="3783" y="6854"/>
                    </a:cubicBezTo>
                    <a:lnTo>
                      <a:pt x="3745" y="6956"/>
                    </a:lnTo>
                    <a:cubicBezTo>
                      <a:pt x="3693" y="7095"/>
                      <a:pt x="3635" y="7258"/>
                      <a:pt x="3611" y="7426"/>
                    </a:cubicBezTo>
                    <a:cubicBezTo>
                      <a:pt x="3606" y="7465"/>
                      <a:pt x="3602" y="7505"/>
                      <a:pt x="3603" y="7546"/>
                    </a:cubicBezTo>
                    <a:cubicBezTo>
                      <a:pt x="3603" y="7579"/>
                      <a:pt x="3605" y="7613"/>
                      <a:pt x="3608" y="7645"/>
                    </a:cubicBezTo>
                    <a:cubicBezTo>
                      <a:pt x="3613" y="7676"/>
                      <a:pt x="3619" y="7707"/>
                      <a:pt x="3627" y="7737"/>
                    </a:cubicBezTo>
                    <a:cubicBezTo>
                      <a:pt x="3635" y="7766"/>
                      <a:pt x="3646" y="7797"/>
                      <a:pt x="3657" y="7825"/>
                    </a:cubicBezTo>
                    <a:cubicBezTo>
                      <a:pt x="3670" y="7853"/>
                      <a:pt x="3683" y="7880"/>
                      <a:pt x="3699" y="7905"/>
                    </a:cubicBezTo>
                    <a:cubicBezTo>
                      <a:pt x="3714" y="7928"/>
                      <a:pt x="3728" y="7950"/>
                      <a:pt x="3744" y="7972"/>
                    </a:cubicBezTo>
                    <a:cubicBezTo>
                      <a:pt x="3760" y="7993"/>
                      <a:pt x="3776" y="8013"/>
                      <a:pt x="3796" y="8032"/>
                    </a:cubicBezTo>
                    <a:cubicBezTo>
                      <a:pt x="3814" y="8050"/>
                      <a:pt x="3834" y="8065"/>
                      <a:pt x="3855" y="8082"/>
                    </a:cubicBezTo>
                    <a:cubicBezTo>
                      <a:pt x="3904" y="8120"/>
                      <a:pt x="3961" y="8155"/>
                      <a:pt x="4027" y="8192"/>
                    </a:cubicBezTo>
                    <a:lnTo>
                      <a:pt x="4077" y="8218"/>
                    </a:lnTo>
                    <a:lnTo>
                      <a:pt x="4092" y="8226"/>
                    </a:lnTo>
                    <a:cubicBezTo>
                      <a:pt x="4127" y="8244"/>
                      <a:pt x="4161" y="8263"/>
                      <a:pt x="4196" y="8282"/>
                    </a:cubicBezTo>
                    <a:cubicBezTo>
                      <a:pt x="4251" y="8314"/>
                      <a:pt x="4310" y="8349"/>
                      <a:pt x="4363" y="8392"/>
                    </a:cubicBezTo>
                    <a:cubicBezTo>
                      <a:pt x="4415" y="8434"/>
                      <a:pt x="4461" y="8479"/>
                      <a:pt x="4503" y="8530"/>
                    </a:cubicBezTo>
                    <a:cubicBezTo>
                      <a:pt x="4549" y="8587"/>
                      <a:pt x="4588" y="8642"/>
                      <a:pt x="4622" y="8700"/>
                    </a:cubicBezTo>
                    <a:cubicBezTo>
                      <a:pt x="4656" y="8758"/>
                      <a:pt x="4686" y="8816"/>
                      <a:pt x="4714" y="8876"/>
                    </a:cubicBezTo>
                    <a:cubicBezTo>
                      <a:pt x="4754" y="8964"/>
                      <a:pt x="4791" y="9052"/>
                      <a:pt x="4827" y="9141"/>
                    </a:cubicBezTo>
                    <a:lnTo>
                      <a:pt x="4871" y="9247"/>
                    </a:lnTo>
                    <a:cubicBezTo>
                      <a:pt x="4905" y="9325"/>
                      <a:pt x="4939" y="9408"/>
                      <a:pt x="4983" y="9488"/>
                    </a:cubicBezTo>
                    <a:cubicBezTo>
                      <a:pt x="5023" y="9563"/>
                      <a:pt x="5065" y="9629"/>
                      <a:pt x="5111" y="9689"/>
                    </a:cubicBezTo>
                    <a:lnTo>
                      <a:pt x="5122" y="9704"/>
                    </a:lnTo>
                    <a:cubicBezTo>
                      <a:pt x="6099" y="8374"/>
                      <a:pt x="6752" y="6874"/>
                      <a:pt x="7065" y="5247"/>
                    </a:cubicBezTo>
                    <a:cubicBezTo>
                      <a:pt x="7365" y="3684"/>
                      <a:pt x="7334" y="2117"/>
                      <a:pt x="6973" y="588"/>
                    </a:cubicBezTo>
                    <a:lnTo>
                      <a:pt x="6944" y="607"/>
                    </a:lnTo>
                    <a:cubicBezTo>
                      <a:pt x="6926" y="619"/>
                      <a:pt x="6909" y="632"/>
                      <a:pt x="6891" y="645"/>
                    </a:cubicBezTo>
                    <a:cubicBezTo>
                      <a:pt x="6780" y="720"/>
                      <a:pt x="6659" y="775"/>
                      <a:pt x="6535" y="811"/>
                    </a:cubicBezTo>
                    <a:cubicBezTo>
                      <a:pt x="6398" y="849"/>
                      <a:pt x="6253" y="868"/>
                      <a:pt x="6103" y="868"/>
                    </a:cubicBezTo>
                    <a:cubicBezTo>
                      <a:pt x="5988" y="868"/>
                      <a:pt x="5870" y="857"/>
                      <a:pt x="5752" y="834"/>
                    </a:cubicBezTo>
                    <a:cubicBezTo>
                      <a:pt x="5616" y="810"/>
                      <a:pt x="5482" y="771"/>
                      <a:pt x="5354" y="720"/>
                    </a:cubicBezTo>
                    <a:cubicBezTo>
                      <a:pt x="5294" y="695"/>
                      <a:pt x="5235" y="670"/>
                      <a:pt x="5178" y="639"/>
                    </a:cubicBezTo>
                    <a:cubicBezTo>
                      <a:pt x="5122" y="611"/>
                      <a:pt x="5069" y="581"/>
                      <a:pt x="5016" y="548"/>
                    </a:cubicBezTo>
                    <a:lnTo>
                      <a:pt x="4941" y="501"/>
                    </a:lnTo>
                    <a:cubicBezTo>
                      <a:pt x="4826" y="429"/>
                      <a:pt x="4712" y="357"/>
                      <a:pt x="4595" y="288"/>
                    </a:cubicBezTo>
                    <a:cubicBezTo>
                      <a:pt x="4498" y="232"/>
                      <a:pt x="4382" y="166"/>
                      <a:pt x="4257" y="112"/>
                    </a:cubicBezTo>
                    <a:cubicBezTo>
                      <a:pt x="4204" y="89"/>
                      <a:pt x="4141" y="66"/>
                      <a:pt x="4082" y="50"/>
                    </a:cubicBezTo>
                    <a:cubicBezTo>
                      <a:pt x="4021" y="34"/>
                      <a:pt x="3964" y="21"/>
                      <a:pt x="3906" y="13"/>
                    </a:cubicBezTo>
                    <a:cubicBezTo>
                      <a:pt x="3840" y="5"/>
                      <a:pt x="3780" y="0"/>
                      <a:pt x="3725" y="0"/>
                    </a:cubicBezTo>
                    <a:close/>
                  </a:path>
                </a:pathLst>
              </a:custGeom>
              <a:solidFill>
                <a:srgbClr val="3B5C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5" name="Google Shape;920;p26">
                <a:extLst>
                  <a:ext uri="{FF2B5EF4-FFF2-40B4-BE49-F238E27FC236}">
                    <a16:creationId xmlns:a16="http://schemas.microsoft.com/office/drawing/2014/main" id="{CF20431C-16C0-485F-B363-438889B05A0F}"/>
                  </a:ext>
                </a:extLst>
              </p:cNvPr>
              <p:cNvSpPr/>
              <p:nvPr/>
            </p:nvSpPr>
            <p:spPr>
              <a:xfrm>
                <a:off x="4882862" y="2185045"/>
                <a:ext cx="341250" cy="288145"/>
              </a:xfrm>
              <a:custGeom>
                <a:avLst/>
                <a:gdLst/>
                <a:ahLst/>
                <a:cxnLst/>
                <a:rect l="l" t="t" r="r" b="b"/>
                <a:pathLst>
                  <a:path w="5295" h="4471" extrusionOk="0">
                    <a:moveTo>
                      <a:pt x="2724" y="0"/>
                    </a:moveTo>
                    <a:lnTo>
                      <a:pt x="2724" y="1"/>
                    </a:lnTo>
                    <a:cubicBezTo>
                      <a:pt x="2702" y="15"/>
                      <a:pt x="2680" y="29"/>
                      <a:pt x="2659" y="45"/>
                    </a:cubicBezTo>
                    <a:cubicBezTo>
                      <a:pt x="2619" y="77"/>
                      <a:pt x="2585" y="111"/>
                      <a:pt x="2555" y="150"/>
                    </a:cubicBezTo>
                    <a:cubicBezTo>
                      <a:pt x="2534" y="178"/>
                      <a:pt x="2518" y="206"/>
                      <a:pt x="2503" y="237"/>
                    </a:cubicBezTo>
                    <a:cubicBezTo>
                      <a:pt x="2493" y="267"/>
                      <a:pt x="2485" y="296"/>
                      <a:pt x="2480" y="328"/>
                    </a:cubicBezTo>
                    <a:cubicBezTo>
                      <a:pt x="2477" y="361"/>
                      <a:pt x="2477" y="396"/>
                      <a:pt x="2480" y="434"/>
                    </a:cubicBezTo>
                    <a:cubicBezTo>
                      <a:pt x="2492" y="507"/>
                      <a:pt x="2512" y="576"/>
                      <a:pt x="2547" y="664"/>
                    </a:cubicBezTo>
                    <a:cubicBezTo>
                      <a:pt x="2573" y="726"/>
                      <a:pt x="2607" y="793"/>
                      <a:pt x="2641" y="860"/>
                    </a:cubicBezTo>
                    <a:lnTo>
                      <a:pt x="2651" y="879"/>
                    </a:lnTo>
                    <a:cubicBezTo>
                      <a:pt x="2688" y="954"/>
                      <a:pt x="2735" y="1046"/>
                      <a:pt x="2771" y="1137"/>
                    </a:cubicBezTo>
                    <a:cubicBezTo>
                      <a:pt x="2809" y="1230"/>
                      <a:pt x="2829" y="1307"/>
                      <a:pt x="2836" y="1379"/>
                    </a:cubicBezTo>
                    <a:cubicBezTo>
                      <a:pt x="2843" y="1461"/>
                      <a:pt x="2834" y="1538"/>
                      <a:pt x="2808" y="1604"/>
                    </a:cubicBezTo>
                    <a:cubicBezTo>
                      <a:pt x="2795" y="1632"/>
                      <a:pt x="2789" y="1648"/>
                      <a:pt x="2779" y="1663"/>
                    </a:cubicBezTo>
                    <a:cubicBezTo>
                      <a:pt x="2768" y="1682"/>
                      <a:pt x="2755" y="1702"/>
                      <a:pt x="2742" y="1721"/>
                    </a:cubicBezTo>
                    <a:cubicBezTo>
                      <a:pt x="2713" y="1758"/>
                      <a:pt x="2680" y="1793"/>
                      <a:pt x="2643" y="1824"/>
                    </a:cubicBezTo>
                    <a:cubicBezTo>
                      <a:pt x="2596" y="1863"/>
                      <a:pt x="2543" y="1901"/>
                      <a:pt x="2483" y="1940"/>
                    </a:cubicBezTo>
                    <a:cubicBezTo>
                      <a:pt x="2419" y="1980"/>
                      <a:pt x="2346" y="2022"/>
                      <a:pt x="2269" y="2062"/>
                    </a:cubicBezTo>
                    <a:cubicBezTo>
                      <a:pt x="2048" y="2176"/>
                      <a:pt x="1809" y="2272"/>
                      <a:pt x="1599" y="2357"/>
                    </a:cubicBezTo>
                    <a:lnTo>
                      <a:pt x="1512" y="2392"/>
                    </a:lnTo>
                    <a:lnTo>
                      <a:pt x="1337" y="2465"/>
                    </a:lnTo>
                    <a:cubicBezTo>
                      <a:pt x="1206" y="2520"/>
                      <a:pt x="1118" y="2561"/>
                      <a:pt x="1035" y="2603"/>
                    </a:cubicBezTo>
                    <a:lnTo>
                      <a:pt x="1020" y="2611"/>
                    </a:lnTo>
                    <a:cubicBezTo>
                      <a:pt x="1004" y="2619"/>
                      <a:pt x="988" y="2628"/>
                      <a:pt x="971" y="2634"/>
                    </a:cubicBezTo>
                    <a:cubicBezTo>
                      <a:pt x="960" y="2639"/>
                      <a:pt x="947" y="2643"/>
                      <a:pt x="936" y="2646"/>
                    </a:cubicBezTo>
                    <a:cubicBezTo>
                      <a:pt x="924" y="2648"/>
                      <a:pt x="913" y="2651"/>
                      <a:pt x="901" y="2652"/>
                    </a:cubicBezTo>
                    <a:cubicBezTo>
                      <a:pt x="879" y="2655"/>
                      <a:pt x="858" y="2657"/>
                      <a:pt x="836" y="2658"/>
                    </a:cubicBezTo>
                    <a:lnTo>
                      <a:pt x="802" y="2660"/>
                    </a:lnTo>
                    <a:cubicBezTo>
                      <a:pt x="789" y="2662"/>
                      <a:pt x="776" y="2666"/>
                      <a:pt x="764" y="2670"/>
                    </a:cubicBezTo>
                    <a:cubicBezTo>
                      <a:pt x="759" y="2671"/>
                      <a:pt x="749" y="2677"/>
                      <a:pt x="741" y="2681"/>
                    </a:cubicBezTo>
                    <a:lnTo>
                      <a:pt x="728" y="2692"/>
                    </a:lnTo>
                    <a:cubicBezTo>
                      <a:pt x="722" y="2698"/>
                      <a:pt x="716" y="2703"/>
                      <a:pt x="712" y="2708"/>
                    </a:cubicBezTo>
                    <a:cubicBezTo>
                      <a:pt x="701" y="2725"/>
                      <a:pt x="691" y="2740"/>
                      <a:pt x="684" y="2756"/>
                    </a:cubicBezTo>
                    <a:lnTo>
                      <a:pt x="678" y="2774"/>
                    </a:lnTo>
                    <a:cubicBezTo>
                      <a:pt x="678" y="2786"/>
                      <a:pt x="678" y="2796"/>
                      <a:pt x="679" y="2807"/>
                    </a:cubicBezTo>
                    <a:cubicBezTo>
                      <a:pt x="683" y="2825"/>
                      <a:pt x="689" y="2842"/>
                      <a:pt x="695" y="2858"/>
                    </a:cubicBezTo>
                    <a:cubicBezTo>
                      <a:pt x="708" y="2886"/>
                      <a:pt x="723" y="2912"/>
                      <a:pt x="737" y="2939"/>
                    </a:cubicBezTo>
                    <a:lnTo>
                      <a:pt x="759" y="2979"/>
                    </a:lnTo>
                    <a:cubicBezTo>
                      <a:pt x="775" y="3009"/>
                      <a:pt x="794" y="3048"/>
                      <a:pt x="801" y="3090"/>
                    </a:cubicBezTo>
                    <a:cubicBezTo>
                      <a:pt x="807" y="3122"/>
                      <a:pt x="803" y="3157"/>
                      <a:pt x="789" y="3185"/>
                    </a:cubicBezTo>
                    <a:cubicBezTo>
                      <a:pt x="779" y="3204"/>
                      <a:pt x="768" y="3223"/>
                      <a:pt x="754" y="3239"/>
                    </a:cubicBezTo>
                    <a:cubicBezTo>
                      <a:pt x="740" y="3257"/>
                      <a:pt x="726" y="3273"/>
                      <a:pt x="709" y="3288"/>
                    </a:cubicBezTo>
                    <a:cubicBezTo>
                      <a:pt x="659" y="3331"/>
                      <a:pt x="590" y="3358"/>
                      <a:pt x="497" y="3367"/>
                    </a:cubicBezTo>
                    <a:cubicBezTo>
                      <a:pt x="457" y="3371"/>
                      <a:pt x="417" y="3373"/>
                      <a:pt x="378" y="3374"/>
                    </a:cubicBezTo>
                    <a:cubicBezTo>
                      <a:pt x="338" y="3376"/>
                      <a:pt x="298" y="3377"/>
                      <a:pt x="259" y="3382"/>
                    </a:cubicBezTo>
                    <a:cubicBezTo>
                      <a:pt x="225" y="3387"/>
                      <a:pt x="194" y="3394"/>
                      <a:pt x="162" y="3406"/>
                    </a:cubicBezTo>
                    <a:cubicBezTo>
                      <a:pt x="142" y="3414"/>
                      <a:pt x="125" y="3423"/>
                      <a:pt x="106" y="3437"/>
                    </a:cubicBezTo>
                    <a:cubicBezTo>
                      <a:pt x="89" y="3452"/>
                      <a:pt x="75" y="3466"/>
                      <a:pt x="63" y="3482"/>
                    </a:cubicBezTo>
                    <a:cubicBezTo>
                      <a:pt x="47" y="3504"/>
                      <a:pt x="35" y="3526"/>
                      <a:pt x="24" y="3549"/>
                    </a:cubicBezTo>
                    <a:cubicBezTo>
                      <a:pt x="15" y="3573"/>
                      <a:pt x="8" y="3598"/>
                      <a:pt x="3" y="3628"/>
                    </a:cubicBezTo>
                    <a:cubicBezTo>
                      <a:pt x="0" y="3658"/>
                      <a:pt x="1" y="3686"/>
                      <a:pt x="4" y="3716"/>
                    </a:cubicBezTo>
                    <a:cubicBezTo>
                      <a:pt x="11" y="3761"/>
                      <a:pt x="24" y="3806"/>
                      <a:pt x="43" y="3851"/>
                    </a:cubicBezTo>
                    <a:cubicBezTo>
                      <a:pt x="66" y="3903"/>
                      <a:pt x="99" y="3959"/>
                      <a:pt x="142" y="4016"/>
                    </a:cubicBezTo>
                    <a:cubicBezTo>
                      <a:pt x="196" y="4082"/>
                      <a:pt x="257" y="4143"/>
                      <a:pt x="325" y="4196"/>
                    </a:cubicBezTo>
                    <a:cubicBezTo>
                      <a:pt x="391" y="4246"/>
                      <a:pt x="461" y="4287"/>
                      <a:pt x="534" y="4320"/>
                    </a:cubicBezTo>
                    <a:cubicBezTo>
                      <a:pt x="590" y="4343"/>
                      <a:pt x="648" y="4358"/>
                      <a:pt x="706" y="4367"/>
                    </a:cubicBezTo>
                    <a:cubicBezTo>
                      <a:pt x="727" y="4369"/>
                      <a:pt x="748" y="4370"/>
                      <a:pt x="769" y="4370"/>
                    </a:cubicBezTo>
                    <a:cubicBezTo>
                      <a:pt x="786" y="4370"/>
                      <a:pt x="804" y="4370"/>
                      <a:pt x="822" y="4368"/>
                    </a:cubicBezTo>
                    <a:cubicBezTo>
                      <a:pt x="859" y="4361"/>
                      <a:pt x="891" y="4352"/>
                      <a:pt x="922" y="4339"/>
                    </a:cubicBezTo>
                    <a:cubicBezTo>
                      <a:pt x="946" y="4328"/>
                      <a:pt x="966" y="4314"/>
                      <a:pt x="988" y="4300"/>
                    </a:cubicBezTo>
                    <a:cubicBezTo>
                      <a:pt x="1004" y="4287"/>
                      <a:pt x="1017" y="4272"/>
                      <a:pt x="1031" y="4258"/>
                    </a:cubicBezTo>
                    <a:cubicBezTo>
                      <a:pt x="1045" y="4240"/>
                      <a:pt x="1057" y="4222"/>
                      <a:pt x="1068" y="4202"/>
                    </a:cubicBezTo>
                    <a:cubicBezTo>
                      <a:pt x="1075" y="4187"/>
                      <a:pt x="1082" y="4172"/>
                      <a:pt x="1090" y="4155"/>
                    </a:cubicBezTo>
                    <a:cubicBezTo>
                      <a:pt x="1105" y="4113"/>
                      <a:pt x="1119" y="4059"/>
                      <a:pt x="1133" y="4006"/>
                    </a:cubicBezTo>
                    <a:cubicBezTo>
                      <a:pt x="1146" y="3951"/>
                      <a:pt x="1161" y="3898"/>
                      <a:pt x="1180" y="3847"/>
                    </a:cubicBezTo>
                    <a:cubicBezTo>
                      <a:pt x="1200" y="3797"/>
                      <a:pt x="1222" y="3758"/>
                      <a:pt x="1248" y="3731"/>
                    </a:cubicBezTo>
                    <a:cubicBezTo>
                      <a:pt x="1266" y="3709"/>
                      <a:pt x="1284" y="3691"/>
                      <a:pt x="1303" y="3678"/>
                    </a:cubicBezTo>
                    <a:cubicBezTo>
                      <a:pt x="1324" y="3664"/>
                      <a:pt x="1344" y="3651"/>
                      <a:pt x="1367" y="3641"/>
                    </a:cubicBezTo>
                    <a:cubicBezTo>
                      <a:pt x="1413" y="3619"/>
                      <a:pt x="1469" y="3605"/>
                      <a:pt x="1533" y="3599"/>
                    </a:cubicBezTo>
                    <a:cubicBezTo>
                      <a:pt x="1570" y="3595"/>
                      <a:pt x="1607" y="3594"/>
                      <a:pt x="1644" y="3594"/>
                    </a:cubicBezTo>
                    <a:cubicBezTo>
                      <a:pt x="1670" y="3594"/>
                      <a:pt x="1695" y="3595"/>
                      <a:pt x="1720" y="3596"/>
                    </a:cubicBezTo>
                    <a:cubicBezTo>
                      <a:pt x="1739" y="3596"/>
                      <a:pt x="1758" y="3597"/>
                      <a:pt x="1777" y="3598"/>
                    </a:cubicBezTo>
                    <a:lnTo>
                      <a:pt x="1804" y="3599"/>
                    </a:lnTo>
                    <a:cubicBezTo>
                      <a:pt x="1844" y="3601"/>
                      <a:pt x="1882" y="3603"/>
                      <a:pt x="1921" y="3604"/>
                    </a:cubicBezTo>
                    <a:lnTo>
                      <a:pt x="1958" y="3604"/>
                    </a:lnTo>
                    <a:cubicBezTo>
                      <a:pt x="2021" y="3604"/>
                      <a:pt x="2076" y="3601"/>
                      <a:pt x="2125" y="3595"/>
                    </a:cubicBezTo>
                    <a:cubicBezTo>
                      <a:pt x="2149" y="3592"/>
                      <a:pt x="2177" y="3587"/>
                      <a:pt x="2204" y="3579"/>
                    </a:cubicBezTo>
                    <a:cubicBezTo>
                      <a:pt x="2235" y="3570"/>
                      <a:pt x="2263" y="3560"/>
                      <a:pt x="2291" y="3550"/>
                    </a:cubicBezTo>
                    <a:cubicBezTo>
                      <a:pt x="2342" y="3526"/>
                      <a:pt x="2398" y="3491"/>
                      <a:pt x="2455" y="3448"/>
                    </a:cubicBezTo>
                    <a:cubicBezTo>
                      <a:pt x="2476" y="3431"/>
                      <a:pt x="2497" y="3414"/>
                      <a:pt x="2518" y="3396"/>
                    </a:cubicBezTo>
                    <a:lnTo>
                      <a:pt x="2533" y="3384"/>
                    </a:lnTo>
                    <a:cubicBezTo>
                      <a:pt x="2548" y="3370"/>
                      <a:pt x="2564" y="3358"/>
                      <a:pt x="2580" y="3345"/>
                    </a:cubicBezTo>
                    <a:cubicBezTo>
                      <a:pt x="2610" y="3322"/>
                      <a:pt x="2644" y="3295"/>
                      <a:pt x="2684" y="3281"/>
                    </a:cubicBezTo>
                    <a:cubicBezTo>
                      <a:pt x="2707" y="3273"/>
                      <a:pt x="2731" y="3269"/>
                      <a:pt x="2756" y="3269"/>
                    </a:cubicBezTo>
                    <a:cubicBezTo>
                      <a:pt x="2770" y="3269"/>
                      <a:pt x="2786" y="3270"/>
                      <a:pt x="2799" y="3273"/>
                    </a:cubicBezTo>
                    <a:cubicBezTo>
                      <a:pt x="2844" y="3283"/>
                      <a:pt x="2888" y="3304"/>
                      <a:pt x="2931" y="3335"/>
                    </a:cubicBezTo>
                    <a:cubicBezTo>
                      <a:pt x="2960" y="3355"/>
                      <a:pt x="2988" y="3376"/>
                      <a:pt x="3016" y="3400"/>
                    </a:cubicBezTo>
                    <a:cubicBezTo>
                      <a:pt x="3041" y="3422"/>
                      <a:pt x="3065" y="3444"/>
                      <a:pt x="3087" y="3472"/>
                    </a:cubicBezTo>
                    <a:cubicBezTo>
                      <a:pt x="3120" y="3512"/>
                      <a:pt x="3150" y="3557"/>
                      <a:pt x="3173" y="3602"/>
                    </a:cubicBezTo>
                    <a:cubicBezTo>
                      <a:pt x="3213" y="3682"/>
                      <a:pt x="3247" y="3765"/>
                      <a:pt x="3276" y="3840"/>
                    </a:cubicBezTo>
                    <a:cubicBezTo>
                      <a:pt x="3289" y="3874"/>
                      <a:pt x="3303" y="3909"/>
                      <a:pt x="3318" y="3943"/>
                    </a:cubicBezTo>
                    <a:cubicBezTo>
                      <a:pt x="3332" y="3978"/>
                      <a:pt x="3351" y="4021"/>
                      <a:pt x="3374" y="4062"/>
                    </a:cubicBezTo>
                    <a:cubicBezTo>
                      <a:pt x="3396" y="4101"/>
                      <a:pt x="3419" y="4138"/>
                      <a:pt x="3445" y="4173"/>
                    </a:cubicBezTo>
                    <a:cubicBezTo>
                      <a:pt x="3465" y="4197"/>
                      <a:pt x="3474" y="4207"/>
                      <a:pt x="3483" y="4216"/>
                    </a:cubicBezTo>
                    <a:cubicBezTo>
                      <a:pt x="3498" y="4232"/>
                      <a:pt x="3513" y="4246"/>
                      <a:pt x="3529" y="4260"/>
                    </a:cubicBezTo>
                    <a:cubicBezTo>
                      <a:pt x="3563" y="4289"/>
                      <a:pt x="3595" y="4315"/>
                      <a:pt x="3629" y="4343"/>
                    </a:cubicBezTo>
                    <a:cubicBezTo>
                      <a:pt x="3671" y="4375"/>
                      <a:pt x="3735" y="4421"/>
                      <a:pt x="3807" y="4452"/>
                    </a:cubicBezTo>
                    <a:cubicBezTo>
                      <a:pt x="3827" y="4461"/>
                      <a:pt x="3847" y="4466"/>
                      <a:pt x="3869" y="4470"/>
                    </a:cubicBezTo>
                    <a:lnTo>
                      <a:pt x="3902" y="4470"/>
                    </a:lnTo>
                    <a:lnTo>
                      <a:pt x="3926" y="4463"/>
                    </a:lnTo>
                    <a:cubicBezTo>
                      <a:pt x="3935" y="4459"/>
                      <a:pt x="3943" y="4454"/>
                      <a:pt x="3950" y="4449"/>
                    </a:cubicBezTo>
                    <a:cubicBezTo>
                      <a:pt x="3962" y="4441"/>
                      <a:pt x="3970" y="4430"/>
                      <a:pt x="3978" y="4422"/>
                    </a:cubicBezTo>
                    <a:cubicBezTo>
                      <a:pt x="4000" y="4392"/>
                      <a:pt x="4013" y="4360"/>
                      <a:pt x="4023" y="4339"/>
                    </a:cubicBezTo>
                    <a:cubicBezTo>
                      <a:pt x="4039" y="4298"/>
                      <a:pt x="4053" y="4249"/>
                      <a:pt x="4068" y="4201"/>
                    </a:cubicBezTo>
                    <a:lnTo>
                      <a:pt x="4073" y="4186"/>
                    </a:lnTo>
                    <a:lnTo>
                      <a:pt x="4082" y="4155"/>
                    </a:lnTo>
                    <a:cubicBezTo>
                      <a:pt x="4087" y="4136"/>
                      <a:pt x="4094" y="4115"/>
                      <a:pt x="4100" y="4096"/>
                    </a:cubicBezTo>
                    <a:cubicBezTo>
                      <a:pt x="4127" y="4016"/>
                      <a:pt x="4160" y="3934"/>
                      <a:pt x="4214" y="3865"/>
                    </a:cubicBezTo>
                    <a:cubicBezTo>
                      <a:pt x="4244" y="3825"/>
                      <a:pt x="4278" y="3796"/>
                      <a:pt x="4311" y="3776"/>
                    </a:cubicBezTo>
                    <a:cubicBezTo>
                      <a:pt x="4362" y="3747"/>
                      <a:pt x="4411" y="3732"/>
                      <a:pt x="4454" y="3732"/>
                    </a:cubicBezTo>
                    <a:cubicBezTo>
                      <a:pt x="4465" y="3732"/>
                      <a:pt x="4474" y="3733"/>
                      <a:pt x="4484" y="3734"/>
                    </a:cubicBezTo>
                    <a:cubicBezTo>
                      <a:pt x="4512" y="3738"/>
                      <a:pt x="4537" y="3747"/>
                      <a:pt x="4559" y="3759"/>
                    </a:cubicBezTo>
                    <a:cubicBezTo>
                      <a:pt x="4583" y="3774"/>
                      <a:pt x="4606" y="3790"/>
                      <a:pt x="4626" y="3809"/>
                    </a:cubicBezTo>
                    <a:cubicBezTo>
                      <a:pt x="4646" y="3827"/>
                      <a:pt x="4665" y="3846"/>
                      <a:pt x="4683" y="3864"/>
                    </a:cubicBezTo>
                    <a:cubicBezTo>
                      <a:pt x="4712" y="3891"/>
                      <a:pt x="4739" y="3918"/>
                      <a:pt x="4768" y="3942"/>
                    </a:cubicBezTo>
                    <a:cubicBezTo>
                      <a:pt x="4789" y="3957"/>
                      <a:pt x="4806" y="3969"/>
                      <a:pt x="4824" y="3979"/>
                    </a:cubicBezTo>
                    <a:cubicBezTo>
                      <a:pt x="4853" y="3993"/>
                      <a:pt x="4883" y="4006"/>
                      <a:pt x="4912" y="4018"/>
                    </a:cubicBezTo>
                    <a:cubicBezTo>
                      <a:pt x="4957" y="4037"/>
                      <a:pt x="5026" y="4065"/>
                      <a:pt x="5096" y="4084"/>
                    </a:cubicBezTo>
                    <a:cubicBezTo>
                      <a:pt x="5154" y="4100"/>
                      <a:pt x="5208" y="4113"/>
                      <a:pt x="5265" y="4121"/>
                    </a:cubicBezTo>
                    <a:cubicBezTo>
                      <a:pt x="5274" y="4122"/>
                      <a:pt x="5284" y="4123"/>
                      <a:pt x="5294" y="4124"/>
                    </a:cubicBezTo>
                    <a:cubicBezTo>
                      <a:pt x="4979" y="3225"/>
                      <a:pt x="4544" y="2364"/>
                      <a:pt x="4003" y="1564"/>
                    </a:cubicBezTo>
                    <a:cubicBezTo>
                      <a:pt x="3624" y="1005"/>
                      <a:pt x="3196" y="479"/>
                      <a:pt x="2728" y="2"/>
                    </a:cubicBezTo>
                    <a:cubicBezTo>
                      <a:pt x="2727" y="1"/>
                      <a:pt x="2725" y="0"/>
                      <a:pt x="2724" y="0"/>
                    </a:cubicBezTo>
                    <a:close/>
                  </a:path>
                </a:pathLst>
              </a:custGeom>
              <a:solidFill>
                <a:srgbClr val="3B5C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" name="Google Shape;921;p26">
                <a:extLst>
                  <a:ext uri="{FF2B5EF4-FFF2-40B4-BE49-F238E27FC236}">
                    <a16:creationId xmlns:a16="http://schemas.microsoft.com/office/drawing/2014/main" id="{2F7FB29C-F7A4-4019-B6A4-C7786291418F}"/>
                  </a:ext>
                </a:extLst>
              </p:cNvPr>
              <p:cNvSpPr/>
              <p:nvPr/>
            </p:nvSpPr>
            <p:spPr>
              <a:xfrm>
                <a:off x="4529304" y="1969725"/>
                <a:ext cx="442625" cy="158476"/>
              </a:xfrm>
              <a:custGeom>
                <a:avLst/>
                <a:gdLst/>
                <a:ahLst/>
                <a:cxnLst/>
                <a:rect l="l" t="t" r="r" b="b"/>
                <a:pathLst>
                  <a:path w="6868" h="2459" extrusionOk="0">
                    <a:moveTo>
                      <a:pt x="239" y="0"/>
                    </a:moveTo>
                    <a:cubicBezTo>
                      <a:pt x="160" y="0"/>
                      <a:pt x="79" y="1"/>
                      <a:pt x="1" y="3"/>
                    </a:cubicBezTo>
                    <a:cubicBezTo>
                      <a:pt x="2" y="41"/>
                      <a:pt x="8" y="76"/>
                      <a:pt x="20" y="110"/>
                    </a:cubicBezTo>
                    <a:cubicBezTo>
                      <a:pt x="27" y="135"/>
                      <a:pt x="36" y="160"/>
                      <a:pt x="46" y="184"/>
                    </a:cubicBezTo>
                    <a:cubicBezTo>
                      <a:pt x="59" y="216"/>
                      <a:pt x="74" y="246"/>
                      <a:pt x="93" y="274"/>
                    </a:cubicBezTo>
                    <a:cubicBezTo>
                      <a:pt x="106" y="296"/>
                      <a:pt x="121" y="317"/>
                      <a:pt x="136" y="338"/>
                    </a:cubicBezTo>
                    <a:cubicBezTo>
                      <a:pt x="176" y="387"/>
                      <a:pt x="221" y="431"/>
                      <a:pt x="268" y="469"/>
                    </a:cubicBezTo>
                    <a:cubicBezTo>
                      <a:pt x="304" y="495"/>
                      <a:pt x="340" y="519"/>
                      <a:pt x="378" y="541"/>
                    </a:cubicBezTo>
                    <a:cubicBezTo>
                      <a:pt x="415" y="561"/>
                      <a:pt x="453" y="579"/>
                      <a:pt x="490" y="595"/>
                    </a:cubicBezTo>
                    <a:cubicBezTo>
                      <a:pt x="541" y="616"/>
                      <a:pt x="591" y="632"/>
                      <a:pt x="641" y="644"/>
                    </a:cubicBezTo>
                    <a:cubicBezTo>
                      <a:pt x="687" y="657"/>
                      <a:pt x="736" y="666"/>
                      <a:pt x="784" y="674"/>
                    </a:cubicBezTo>
                    <a:cubicBezTo>
                      <a:pt x="864" y="683"/>
                      <a:pt x="936" y="686"/>
                      <a:pt x="1008" y="688"/>
                    </a:cubicBezTo>
                    <a:lnTo>
                      <a:pt x="1059" y="691"/>
                    </a:lnTo>
                    <a:lnTo>
                      <a:pt x="1090" y="693"/>
                    </a:lnTo>
                    <a:cubicBezTo>
                      <a:pt x="1165" y="695"/>
                      <a:pt x="1239" y="698"/>
                      <a:pt x="1312" y="704"/>
                    </a:cubicBezTo>
                    <a:cubicBezTo>
                      <a:pt x="1426" y="714"/>
                      <a:pt x="1560" y="731"/>
                      <a:pt x="1684" y="780"/>
                    </a:cubicBezTo>
                    <a:cubicBezTo>
                      <a:pt x="1752" y="808"/>
                      <a:pt x="1811" y="836"/>
                      <a:pt x="1862" y="866"/>
                    </a:cubicBezTo>
                    <a:cubicBezTo>
                      <a:pt x="1933" y="908"/>
                      <a:pt x="2004" y="954"/>
                      <a:pt x="2077" y="1006"/>
                    </a:cubicBezTo>
                    <a:lnTo>
                      <a:pt x="2120" y="1038"/>
                    </a:lnTo>
                    <a:cubicBezTo>
                      <a:pt x="2152" y="1061"/>
                      <a:pt x="2183" y="1084"/>
                      <a:pt x="2216" y="1105"/>
                    </a:cubicBezTo>
                    <a:cubicBezTo>
                      <a:pt x="2257" y="1131"/>
                      <a:pt x="2299" y="1156"/>
                      <a:pt x="2342" y="1179"/>
                    </a:cubicBezTo>
                    <a:cubicBezTo>
                      <a:pt x="2417" y="1220"/>
                      <a:pt x="2503" y="1260"/>
                      <a:pt x="2604" y="1302"/>
                    </a:cubicBezTo>
                    <a:cubicBezTo>
                      <a:pt x="2639" y="1317"/>
                      <a:pt x="2683" y="1335"/>
                      <a:pt x="2726" y="1352"/>
                    </a:cubicBezTo>
                    <a:cubicBezTo>
                      <a:pt x="2820" y="1390"/>
                      <a:pt x="2913" y="1428"/>
                      <a:pt x="3005" y="1469"/>
                    </a:cubicBezTo>
                    <a:cubicBezTo>
                      <a:pt x="3122" y="1524"/>
                      <a:pt x="3257" y="1592"/>
                      <a:pt x="3377" y="1690"/>
                    </a:cubicBezTo>
                    <a:cubicBezTo>
                      <a:pt x="3451" y="1751"/>
                      <a:pt x="3526" y="1828"/>
                      <a:pt x="3602" y="1927"/>
                    </a:cubicBezTo>
                    <a:cubicBezTo>
                      <a:pt x="3631" y="1965"/>
                      <a:pt x="3659" y="2003"/>
                      <a:pt x="3688" y="2041"/>
                    </a:cubicBezTo>
                    <a:cubicBezTo>
                      <a:pt x="3716" y="2079"/>
                      <a:pt x="3744" y="2118"/>
                      <a:pt x="3773" y="2156"/>
                    </a:cubicBezTo>
                    <a:cubicBezTo>
                      <a:pt x="3829" y="2225"/>
                      <a:pt x="3888" y="2295"/>
                      <a:pt x="3962" y="2354"/>
                    </a:cubicBezTo>
                    <a:cubicBezTo>
                      <a:pt x="4001" y="2383"/>
                      <a:pt x="4041" y="2406"/>
                      <a:pt x="4083" y="2425"/>
                    </a:cubicBezTo>
                    <a:cubicBezTo>
                      <a:pt x="4118" y="2439"/>
                      <a:pt x="4155" y="2448"/>
                      <a:pt x="4197" y="2454"/>
                    </a:cubicBezTo>
                    <a:cubicBezTo>
                      <a:pt x="4219" y="2456"/>
                      <a:pt x="4241" y="2459"/>
                      <a:pt x="4263" y="2459"/>
                    </a:cubicBezTo>
                    <a:cubicBezTo>
                      <a:pt x="4297" y="2458"/>
                      <a:pt x="4321" y="2455"/>
                      <a:pt x="4346" y="2452"/>
                    </a:cubicBezTo>
                    <a:cubicBezTo>
                      <a:pt x="4374" y="2448"/>
                      <a:pt x="4405" y="2443"/>
                      <a:pt x="4436" y="2435"/>
                    </a:cubicBezTo>
                    <a:cubicBezTo>
                      <a:pt x="4466" y="2425"/>
                      <a:pt x="4495" y="2416"/>
                      <a:pt x="4524" y="2404"/>
                    </a:cubicBezTo>
                    <a:cubicBezTo>
                      <a:pt x="4595" y="2374"/>
                      <a:pt x="4660" y="2335"/>
                      <a:pt x="4719" y="2298"/>
                    </a:cubicBezTo>
                    <a:lnTo>
                      <a:pt x="4752" y="2277"/>
                    </a:lnTo>
                    <a:cubicBezTo>
                      <a:pt x="4811" y="2239"/>
                      <a:pt x="4860" y="2208"/>
                      <a:pt x="4912" y="2181"/>
                    </a:cubicBezTo>
                    <a:cubicBezTo>
                      <a:pt x="4993" y="2142"/>
                      <a:pt x="5061" y="2118"/>
                      <a:pt x="5126" y="2107"/>
                    </a:cubicBezTo>
                    <a:cubicBezTo>
                      <a:pt x="5178" y="2098"/>
                      <a:pt x="5230" y="2093"/>
                      <a:pt x="5280" y="2093"/>
                    </a:cubicBezTo>
                    <a:cubicBezTo>
                      <a:pt x="5313" y="2093"/>
                      <a:pt x="5344" y="2095"/>
                      <a:pt x="5376" y="2099"/>
                    </a:cubicBezTo>
                    <a:cubicBezTo>
                      <a:pt x="5421" y="2104"/>
                      <a:pt x="5466" y="2110"/>
                      <a:pt x="5509" y="2120"/>
                    </a:cubicBezTo>
                    <a:cubicBezTo>
                      <a:pt x="5557" y="2131"/>
                      <a:pt x="5605" y="2144"/>
                      <a:pt x="5652" y="2160"/>
                    </a:cubicBezTo>
                    <a:cubicBezTo>
                      <a:pt x="5702" y="2176"/>
                      <a:pt x="5751" y="2193"/>
                      <a:pt x="5800" y="2211"/>
                    </a:cubicBezTo>
                    <a:lnTo>
                      <a:pt x="5819" y="2217"/>
                    </a:lnTo>
                    <a:lnTo>
                      <a:pt x="5912" y="2251"/>
                    </a:lnTo>
                    <a:cubicBezTo>
                      <a:pt x="6003" y="2282"/>
                      <a:pt x="6086" y="2307"/>
                      <a:pt x="6166" y="2328"/>
                    </a:cubicBezTo>
                    <a:cubicBezTo>
                      <a:pt x="6229" y="2344"/>
                      <a:pt x="6290" y="2358"/>
                      <a:pt x="6354" y="2368"/>
                    </a:cubicBezTo>
                    <a:cubicBezTo>
                      <a:pt x="6396" y="2373"/>
                      <a:pt x="6439" y="2377"/>
                      <a:pt x="6482" y="2377"/>
                    </a:cubicBezTo>
                    <a:cubicBezTo>
                      <a:pt x="6505" y="2377"/>
                      <a:pt x="6528" y="2375"/>
                      <a:pt x="6552" y="2374"/>
                    </a:cubicBezTo>
                    <a:cubicBezTo>
                      <a:pt x="6602" y="2366"/>
                      <a:pt x="6639" y="2355"/>
                      <a:pt x="6675" y="2340"/>
                    </a:cubicBezTo>
                    <a:cubicBezTo>
                      <a:pt x="6709" y="2325"/>
                      <a:pt x="6737" y="2308"/>
                      <a:pt x="6762" y="2290"/>
                    </a:cubicBezTo>
                    <a:cubicBezTo>
                      <a:pt x="6793" y="2264"/>
                      <a:pt x="6820" y="2236"/>
                      <a:pt x="6850" y="2200"/>
                    </a:cubicBezTo>
                    <a:lnTo>
                      <a:pt x="6859" y="2187"/>
                    </a:lnTo>
                    <a:lnTo>
                      <a:pt x="6867" y="2174"/>
                    </a:lnTo>
                    <a:cubicBezTo>
                      <a:pt x="5528" y="1183"/>
                      <a:pt x="4010" y="521"/>
                      <a:pt x="2354" y="202"/>
                    </a:cubicBezTo>
                    <a:cubicBezTo>
                      <a:pt x="1655" y="68"/>
                      <a:pt x="944" y="0"/>
                      <a:pt x="240" y="0"/>
                    </a:cubicBezTo>
                    <a:close/>
                  </a:path>
                </a:pathLst>
              </a:custGeom>
              <a:solidFill>
                <a:srgbClr val="3B5C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" name="Google Shape;922;p26">
                <a:extLst>
                  <a:ext uri="{FF2B5EF4-FFF2-40B4-BE49-F238E27FC236}">
                    <a16:creationId xmlns:a16="http://schemas.microsoft.com/office/drawing/2014/main" id="{F751712F-5434-443B-B040-1738E5663313}"/>
                  </a:ext>
                </a:extLst>
              </p:cNvPr>
              <p:cNvSpPr/>
              <p:nvPr/>
            </p:nvSpPr>
            <p:spPr>
              <a:xfrm>
                <a:off x="3802659" y="1969918"/>
                <a:ext cx="1462120" cy="1438855"/>
              </a:xfrm>
              <a:custGeom>
                <a:avLst/>
                <a:gdLst/>
                <a:ahLst/>
                <a:cxnLst/>
                <a:rect l="l" t="t" r="r" b="b"/>
                <a:pathLst>
                  <a:path w="22687" h="22326" extrusionOk="0">
                    <a:moveTo>
                      <a:pt x="11513" y="0"/>
                    </a:moveTo>
                    <a:lnTo>
                      <a:pt x="11513" y="2"/>
                    </a:lnTo>
                    <a:cubicBezTo>
                      <a:pt x="6176" y="2"/>
                      <a:pt x="1571" y="3810"/>
                      <a:pt x="563" y="9058"/>
                    </a:cubicBezTo>
                    <a:cubicBezTo>
                      <a:pt x="1" y="11983"/>
                      <a:pt x="614" y="14954"/>
                      <a:pt x="2287" y="17424"/>
                    </a:cubicBezTo>
                    <a:cubicBezTo>
                      <a:pt x="3960" y="19891"/>
                      <a:pt x="6492" y="21561"/>
                      <a:pt x="9419" y="22124"/>
                    </a:cubicBezTo>
                    <a:cubicBezTo>
                      <a:pt x="10114" y="22257"/>
                      <a:pt x="10826" y="22326"/>
                      <a:pt x="11532" y="22326"/>
                    </a:cubicBezTo>
                    <a:cubicBezTo>
                      <a:pt x="16870" y="22326"/>
                      <a:pt x="21476" y="18516"/>
                      <a:pt x="22484" y="13268"/>
                    </a:cubicBezTo>
                    <a:cubicBezTo>
                      <a:pt x="22617" y="12579"/>
                      <a:pt x="22683" y="11889"/>
                      <a:pt x="22687" y="11202"/>
                    </a:cubicBezTo>
                    <a:lnTo>
                      <a:pt x="22687" y="11202"/>
                    </a:lnTo>
                    <a:cubicBezTo>
                      <a:pt x="22634" y="11582"/>
                      <a:pt x="22560" y="11958"/>
                      <a:pt x="22463" y="12328"/>
                    </a:cubicBezTo>
                    <a:cubicBezTo>
                      <a:pt x="22308" y="12920"/>
                      <a:pt x="22101" y="13499"/>
                      <a:pt x="21839" y="14053"/>
                    </a:cubicBezTo>
                    <a:cubicBezTo>
                      <a:pt x="21578" y="14603"/>
                      <a:pt x="21269" y="15131"/>
                      <a:pt x="20910" y="15623"/>
                    </a:cubicBezTo>
                    <a:cubicBezTo>
                      <a:pt x="20557" y="16107"/>
                      <a:pt x="20164" y="16561"/>
                      <a:pt x="19730" y="16973"/>
                    </a:cubicBezTo>
                    <a:cubicBezTo>
                      <a:pt x="19289" y="17391"/>
                      <a:pt x="18813" y="17771"/>
                      <a:pt x="18303" y="18101"/>
                    </a:cubicBezTo>
                    <a:cubicBezTo>
                      <a:pt x="17798" y="18430"/>
                      <a:pt x="17265" y="18714"/>
                      <a:pt x="16708" y="18946"/>
                    </a:cubicBezTo>
                    <a:cubicBezTo>
                      <a:pt x="16124" y="19188"/>
                      <a:pt x="15519" y="19378"/>
                      <a:pt x="14900" y="19503"/>
                    </a:cubicBezTo>
                    <a:cubicBezTo>
                      <a:pt x="14292" y="19628"/>
                      <a:pt x="13674" y="19697"/>
                      <a:pt x="13055" y="19704"/>
                    </a:cubicBezTo>
                    <a:cubicBezTo>
                      <a:pt x="13016" y="19705"/>
                      <a:pt x="12977" y="19705"/>
                      <a:pt x="12937" y="19705"/>
                    </a:cubicBezTo>
                    <a:cubicBezTo>
                      <a:pt x="12345" y="19705"/>
                      <a:pt x="11754" y="19653"/>
                      <a:pt x="11171" y="19547"/>
                    </a:cubicBezTo>
                    <a:cubicBezTo>
                      <a:pt x="10554" y="19435"/>
                      <a:pt x="9949" y="19269"/>
                      <a:pt x="9365" y="19042"/>
                    </a:cubicBezTo>
                    <a:cubicBezTo>
                      <a:pt x="8804" y="18825"/>
                      <a:pt x="8260" y="18559"/>
                      <a:pt x="7748" y="18242"/>
                    </a:cubicBezTo>
                    <a:cubicBezTo>
                      <a:pt x="7231" y="17922"/>
                      <a:pt x="6742" y="17556"/>
                      <a:pt x="6292" y="17146"/>
                    </a:cubicBezTo>
                    <a:cubicBezTo>
                      <a:pt x="5842" y="16736"/>
                      <a:pt x="5429" y="16285"/>
                      <a:pt x="5062" y="15799"/>
                    </a:cubicBezTo>
                    <a:cubicBezTo>
                      <a:pt x="4693" y="15310"/>
                      <a:pt x="4366" y="14790"/>
                      <a:pt x="4093" y="14242"/>
                    </a:cubicBezTo>
                    <a:cubicBezTo>
                      <a:pt x="3819" y="13692"/>
                      <a:pt x="3595" y="13118"/>
                      <a:pt x="3427" y="12527"/>
                    </a:cubicBezTo>
                    <a:cubicBezTo>
                      <a:pt x="3257" y="11921"/>
                      <a:pt x="3141" y="11297"/>
                      <a:pt x="3089" y="10669"/>
                    </a:cubicBezTo>
                    <a:cubicBezTo>
                      <a:pt x="3037" y="10042"/>
                      <a:pt x="3043" y="9409"/>
                      <a:pt x="3112" y="8784"/>
                    </a:cubicBezTo>
                    <a:cubicBezTo>
                      <a:pt x="3179" y="8183"/>
                      <a:pt x="3296" y="7590"/>
                      <a:pt x="3469" y="7012"/>
                    </a:cubicBezTo>
                    <a:cubicBezTo>
                      <a:pt x="3644" y="6430"/>
                      <a:pt x="3870" y="5862"/>
                      <a:pt x="4149" y="5323"/>
                    </a:cubicBezTo>
                    <a:cubicBezTo>
                      <a:pt x="4424" y="4789"/>
                      <a:pt x="4747" y="4282"/>
                      <a:pt x="5114" y="3809"/>
                    </a:cubicBezTo>
                    <a:cubicBezTo>
                      <a:pt x="5179" y="3725"/>
                      <a:pt x="5245" y="3643"/>
                      <a:pt x="5313" y="3562"/>
                    </a:cubicBezTo>
                    <a:lnTo>
                      <a:pt x="5316" y="3557"/>
                    </a:lnTo>
                    <a:cubicBezTo>
                      <a:pt x="5357" y="3509"/>
                      <a:pt x="5397" y="3459"/>
                      <a:pt x="5439" y="3412"/>
                    </a:cubicBezTo>
                    <a:cubicBezTo>
                      <a:pt x="5440" y="3409"/>
                      <a:pt x="5443" y="3407"/>
                      <a:pt x="5444" y="3405"/>
                    </a:cubicBezTo>
                    <a:cubicBezTo>
                      <a:pt x="5449" y="3401"/>
                      <a:pt x="5453" y="3397"/>
                      <a:pt x="5456" y="3391"/>
                    </a:cubicBezTo>
                    <a:cubicBezTo>
                      <a:pt x="5667" y="3148"/>
                      <a:pt x="5889" y="2915"/>
                      <a:pt x="6123" y="2693"/>
                    </a:cubicBezTo>
                    <a:cubicBezTo>
                      <a:pt x="6237" y="2584"/>
                      <a:pt x="6354" y="2479"/>
                      <a:pt x="6473" y="2375"/>
                    </a:cubicBezTo>
                    <a:cubicBezTo>
                      <a:pt x="6672" y="2206"/>
                      <a:pt x="6877" y="2043"/>
                      <a:pt x="7087" y="1889"/>
                    </a:cubicBezTo>
                    <a:cubicBezTo>
                      <a:pt x="7089" y="1887"/>
                      <a:pt x="7091" y="1885"/>
                      <a:pt x="7094" y="1883"/>
                    </a:cubicBezTo>
                    <a:cubicBezTo>
                      <a:pt x="7105" y="1875"/>
                      <a:pt x="7116" y="1867"/>
                      <a:pt x="7127" y="1860"/>
                    </a:cubicBezTo>
                    <a:cubicBezTo>
                      <a:pt x="7132" y="1855"/>
                      <a:pt x="7136" y="1852"/>
                      <a:pt x="7141" y="1848"/>
                    </a:cubicBezTo>
                    <a:cubicBezTo>
                      <a:pt x="7146" y="1846"/>
                      <a:pt x="7150" y="1843"/>
                      <a:pt x="7153" y="1841"/>
                    </a:cubicBezTo>
                    <a:cubicBezTo>
                      <a:pt x="7384" y="1673"/>
                      <a:pt x="7621" y="1517"/>
                      <a:pt x="7866" y="1371"/>
                    </a:cubicBezTo>
                    <a:cubicBezTo>
                      <a:pt x="8093" y="1237"/>
                      <a:pt x="8325" y="1111"/>
                      <a:pt x="8561" y="994"/>
                    </a:cubicBezTo>
                    <a:cubicBezTo>
                      <a:pt x="8565" y="992"/>
                      <a:pt x="8568" y="991"/>
                      <a:pt x="8571" y="989"/>
                    </a:cubicBezTo>
                    <a:cubicBezTo>
                      <a:pt x="8582" y="983"/>
                      <a:pt x="8593" y="977"/>
                      <a:pt x="8604" y="973"/>
                    </a:cubicBezTo>
                    <a:cubicBezTo>
                      <a:pt x="8609" y="970"/>
                      <a:pt x="8615" y="968"/>
                      <a:pt x="8621" y="965"/>
                    </a:cubicBezTo>
                    <a:cubicBezTo>
                      <a:pt x="8630" y="959"/>
                      <a:pt x="8641" y="954"/>
                      <a:pt x="8651" y="950"/>
                    </a:cubicBezTo>
                    <a:cubicBezTo>
                      <a:pt x="8657" y="947"/>
                      <a:pt x="8663" y="945"/>
                      <a:pt x="8669" y="940"/>
                    </a:cubicBezTo>
                    <a:cubicBezTo>
                      <a:pt x="8680" y="936"/>
                      <a:pt x="8691" y="931"/>
                      <a:pt x="8701" y="926"/>
                    </a:cubicBezTo>
                    <a:cubicBezTo>
                      <a:pt x="8706" y="924"/>
                      <a:pt x="8710" y="922"/>
                      <a:pt x="8714" y="920"/>
                    </a:cubicBezTo>
                    <a:cubicBezTo>
                      <a:pt x="8727" y="913"/>
                      <a:pt x="8739" y="908"/>
                      <a:pt x="8752" y="902"/>
                    </a:cubicBezTo>
                    <a:lnTo>
                      <a:pt x="8753" y="902"/>
                    </a:lnTo>
                    <a:cubicBezTo>
                      <a:pt x="9012" y="780"/>
                      <a:pt x="9276" y="670"/>
                      <a:pt x="9545" y="571"/>
                    </a:cubicBezTo>
                    <a:cubicBezTo>
                      <a:pt x="9623" y="544"/>
                      <a:pt x="9700" y="517"/>
                      <a:pt x="9777" y="491"/>
                    </a:cubicBezTo>
                    <a:cubicBezTo>
                      <a:pt x="10096" y="382"/>
                      <a:pt x="10420" y="290"/>
                      <a:pt x="10750" y="217"/>
                    </a:cubicBezTo>
                    <a:cubicBezTo>
                      <a:pt x="10751" y="217"/>
                      <a:pt x="10752" y="217"/>
                      <a:pt x="10752" y="216"/>
                    </a:cubicBezTo>
                    <a:cubicBezTo>
                      <a:pt x="10945" y="172"/>
                      <a:pt x="11141" y="134"/>
                      <a:pt x="11336" y="103"/>
                    </a:cubicBezTo>
                    <a:lnTo>
                      <a:pt x="11425" y="89"/>
                    </a:lnTo>
                    <a:cubicBezTo>
                      <a:pt x="11632" y="57"/>
                      <a:pt x="11839" y="32"/>
                      <a:pt x="12049" y="14"/>
                    </a:cubicBezTo>
                    <a:cubicBezTo>
                      <a:pt x="11870" y="5"/>
                      <a:pt x="11692" y="0"/>
                      <a:pt x="11514" y="0"/>
                    </a:cubicBezTo>
                    <a:close/>
                  </a:path>
                </a:pathLst>
              </a:custGeom>
              <a:solidFill>
                <a:srgbClr val="5B92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" name="Google Shape;923;p26">
                <a:extLst>
                  <a:ext uri="{FF2B5EF4-FFF2-40B4-BE49-F238E27FC236}">
                    <a16:creationId xmlns:a16="http://schemas.microsoft.com/office/drawing/2014/main" id="{ED53CC00-2097-4D6E-AE32-C7C168B685AC}"/>
                  </a:ext>
                </a:extLst>
              </p:cNvPr>
              <p:cNvSpPr/>
              <p:nvPr/>
            </p:nvSpPr>
            <p:spPr>
              <a:xfrm>
                <a:off x="4625910" y="2051380"/>
                <a:ext cx="505591" cy="512744"/>
              </a:xfrm>
              <a:custGeom>
                <a:avLst/>
                <a:gdLst/>
                <a:ahLst/>
                <a:cxnLst/>
                <a:rect l="l" t="t" r="r" b="b"/>
                <a:pathLst>
                  <a:path w="7845" h="7956" extrusionOk="0">
                    <a:moveTo>
                      <a:pt x="1244" y="1"/>
                    </a:moveTo>
                    <a:cubicBezTo>
                      <a:pt x="1135" y="2"/>
                      <a:pt x="1021" y="12"/>
                      <a:pt x="894" y="35"/>
                    </a:cubicBezTo>
                    <a:cubicBezTo>
                      <a:pt x="798" y="52"/>
                      <a:pt x="703" y="83"/>
                      <a:pt x="585" y="136"/>
                    </a:cubicBezTo>
                    <a:cubicBezTo>
                      <a:pt x="500" y="173"/>
                      <a:pt x="416" y="229"/>
                      <a:pt x="330" y="307"/>
                    </a:cubicBezTo>
                    <a:cubicBezTo>
                      <a:pt x="300" y="332"/>
                      <a:pt x="273" y="362"/>
                      <a:pt x="244" y="399"/>
                    </a:cubicBezTo>
                    <a:cubicBezTo>
                      <a:pt x="198" y="458"/>
                      <a:pt x="164" y="506"/>
                      <a:pt x="138" y="554"/>
                    </a:cubicBezTo>
                    <a:cubicBezTo>
                      <a:pt x="86" y="651"/>
                      <a:pt x="45" y="765"/>
                      <a:pt x="23" y="883"/>
                    </a:cubicBezTo>
                    <a:cubicBezTo>
                      <a:pt x="7" y="963"/>
                      <a:pt x="0" y="1038"/>
                      <a:pt x="0" y="1108"/>
                    </a:cubicBezTo>
                    <a:cubicBezTo>
                      <a:pt x="0" y="1180"/>
                      <a:pt x="13" y="1262"/>
                      <a:pt x="36" y="1348"/>
                    </a:cubicBezTo>
                    <a:cubicBezTo>
                      <a:pt x="56" y="1426"/>
                      <a:pt x="90" y="1501"/>
                      <a:pt x="120" y="1563"/>
                    </a:cubicBezTo>
                    <a:cubicBezTo>
                      <a:pt x="154" y="1635"/>
                      <a:pt x="198" y="1700"/>
                      <a:pt x="232" y="1748"/>
                    </a:cubicBezTo>
                    <a:cubicBezTo>
                      <a:pt x="430" y="2026"/>
                      <a:pt x="697" y="2243"/>
                      <a:pt x="954" y="2437"/>
                    </a:cubicBezTo>
                    <a:cubicBezTo>
                      <a:pt x="1028" y="2492"/>
                      <a:pt x="1103" y="2546"/>
                      <a:pt x="1179" y="2598"/>
                    </a:cubicBezTo>
                    <a:lnTo>
                      <a:pt x="1241" y="2648"/>
                    </a:lnTo>
                    <a:lnTo>
                      <a:pt x="1304" y="2698"/>
                    </a:lnTo>
                    <a:cubicBezTo>
                      <a:pt x="1507" y="2857"/>
                      <a:pt x="1705" y="3014"/>
                      <a:pt x="1894" y="3187"/>
                    </a:cubicBezTo>
                    <a:cubicBezTo>
                      <a:pt x="2068" y="3347"/>
                      <a:pt x="2241" y="3537"/>
                      <a:pt x="2436" y="3787"/>
                    </a:cubicBezTo>
                    <a:cubicBezTo>
                      <a:pt x="2709" y="4141"/>
                      <a:pt x="2956" y="4520"/>
                      <a:pt x="3186" y="4877"/>
                    </a:cubicBezTo>
                    <a:cubicBezTo>
                      <a:pt x="3390" y="5195"/>
                      <a:pt x="3597" y="5511"/>
                      <a:pt x="3806" y="5826"/>
                    </a:cubicBezTo>
                    <a:cubicBezTo>
                      <a:pt x="3947" y="6039"/>
                      <a:pt x="4136" y="6318"/>
                      <a:pt x="4344" y="6589"/>
                    </a:cubicBezTo>
                    <a:cubicBezTo>
                      <a:pt x="4516" y="6815"/>
                      <a:pt x="4750" y="7107"/>
                      <a:pt x="5029" y="7357"/>
                    </a:cubicBezTo>
                    <a:cubicBezTo>
                      <a:pt x="5160" y="7474"/>
                      <a:pt x="5296" y="7577"/>
                      <a:pt x="5433" y="7665"/>
                    </a:cubicBezTo>
                    <a:cubicBezTo>
                      <a:pt x="5564" y="7750"/>
                      <a:pt x="5711" y="7821"/>
                      <a:pt x="5869" y="7876"/>
                    </a:cubicBezTo>
                    <a:cubicBezTo>
                      <a:pt x="6018" y="7929"/>
                      <a:pt x="6178" y="7956"/>
                      <a:pt x="6343" y="7956"/>
                    </a:cubicBezTo>
                    <a:cubicBezTo>
                      <a:pt x="6495" y="7956"/>
                      <a:pt x="6648" y="7933"/>
                      <a:pt x="6799" y="7889"/>
                    </a:cubicBezTo>
                    <a:cubicBezTo>
                      <a:pt x="6876" y="7867"/>
                      <a:pt x="6951" y="7833"/>
                      <a:pt x="7014" y="7804"/>
                    </a:cubicBezTo>
                    <a:cubicBezTo>
                      <a:pt x="7071" y="7778"/>
                      <a:pt x="7127" y="7746"/>
                      <a:pt x="7181" y="7707"/>
                    </a:cubicBezTo>
                    <a:cubicBezTo>
                      <a:pt x="7240" y="7666"/>
                      <a:pt x="7296" y="7621"/>
                      <a:pt x="7349" y="7572"/>
                    </a:cubicBezTo>
                    <a:cubicBezTo>
                      <a:pt x="7406" y="7517"/>
                      <a:pt x="7454" y="7454"/>
                      <a:pt x="7496" y="7398"/>
                    </a:cubicBezTo>
                    <a:cubicBezTo>
                      <a:pt x="7568" y="7302"/>
                      <a:pt x="7627" y="7192"/>
                      <a:pt x="7685" y="7044"/>
                    </a:cubicBezTo>
                    <a:cubicBezTo>
                      <a:pt x="7729" y="6933"/>
                      <a:pt x="7763" y="6816"/>
                      <a:pt x="7787" y="6684"/>
                    </a:cubicBezTo>
                    <a:cubicBezTo>
                      <a:pt x="7834" y="6430"/>
                      <a:pt x="7844" y="6150"/>
                      <a:pt x="7819" y="5852"/>
                    </a:cubicBezTo>
                    <a:cubicBezTo>
                      <a:pt x="7796" y="5585"/>
                      <a:pt x="7747" y="5317"/>
                      <a:pt x="7676" y="5055"/>
                    </a:cubicBezTo>
                    <a:cubicBezTo>
                      <a:pt x="7586" y="4730"/>
                      <a:pt x="7451" y="4397"/>
                      <a:pt x="7264" y="4039"/>
                    </a:cubicBezTo>
                    <a:cubicBezTo>
                      <a:pt x="7092" y="3708"/>
                      <a:pt x="6870" y="3371"/>
                      <a:pt x="6585" y="3007"/>
                    </a:cubicBezTo>
                    <a:cubicBezTo>
                      <a:pt x="6118" y="2412"/>
                      <a:pt x="5522" y="1848"/>
                      <a:pt x="4812" y="1333"/>
                    </a:cubicBezTo>
                    <a:cubicBezTo>
                      <a:pt x="4726" y="1270"/>
                      <a:pt x="4633" y="1203"/>
                      <a:pt x="4537" y="1142"/>
                    </a:cubicBezTo>
                    <a:cubicBezTo>
                      <a:pt x="4474" y="1103"/>
                      <a:pt x="4411" y="1065"/>
                      <a:pt x="4346" y="1028"/>
                    </a:cubicBezTo>
                    <a:cubicBezTo>
                      <a:pt x="4188" y="939"/>
                      <a:pt x="4013" y="848"/>
                      <a:pt x="3810" y="749"/>
                    </a:cubicBezTo>
                    <a:cubicBezTo>
                      <a:pt x="3588" y="642"/>
                      <a:pt x="3352" y="539"/>
                      <a:pt x="3093" y="435"/>
                    </a:cubicBezTo>
                    <a:cubicBezTo>
                      <a:pt x="2842" y="334"/>
                      <a:pt x="2593" y="248"/>
                      <a:pt x="2354" y="178"/>
                    </a:cubicBezTo>
                    <a:cubicBezTo>
                      <a:pt x="2091" y="103"/>
                      <a:pt x="1831" y="50"/>
                      <a:pt x="1581" y="20"/>
                    </a:cubicBezTo>
                    <a:cubicBezTo>
                      <a:pt x="1468" y="7"/>
                      <a:pt x="1366" y="1"/>
                      <a:pt x="1265" y="1"/>
                    </a:cubicBezTo>
                    <a:close/>
                  </a:path>
                </a:pathLst>
              </a:custGeom>
              <a:solidFill>
                <a:srgbClr val="FFFFFF">
                  <a:alpha val="34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" name="Google Shape;924;p26">
                <a:extLst>
                  <a:ext uri="{FF2B5EF4-FFF2-40B4-BE49-F238E27FC236}">
                    <a16:creationId xmlns:a16="http://schemas.microsoft.com/office/drawing/2014/main" id="{EAE4877E-0D4B-47C2-B6D4-E431EA9493D7}"/>
                  </a:ext>
                </a:extLst>
              </p:cNvPr>
              <p:cNvSpPr/>
              <p:nvPr/>
            </p:nvSpPr>
            <p:spPr>
              <a:xfrm>
                <a:off x="4464663" y="2042422"/>
                <a:ext cx="137595" cy="84942"/>
              </a:xfrm>
              <a:custGeom>
                <a:avLst/>
                <a:gdLst/>
                <a:ahLst/>
                <a:cxnLst/>
                <a:rect l="l" t="t" r="r" b="b"/>
                <a:pathLst>
                  <a:path w="2135" h="1318" extrusionOk="0">
                    <a:moveTo>
                      <a:pt x="900" y="1"/>
                    </a:moveTo>
                    <a:cubicBezTo>
                      <a:pt x="775" y="2"/>
                      <a:pt x="648" y="14"/>
                      <a:pt x="526" y="42"/>
                    </a:cubicBezTo>
                    <a:cubicBezTo>
                      <a:pt x="391" y="73"/>
                      <a:pt x="258" y="135"/>
                      <a:pt x="159" y="234"/>
                    </a:cubicBezTo>
                    <a:cubicBezTo>
                      <a:pt x="51" y="339"/>
                      <a:pt x="0" y="496"/>
                      <a:pt x="15" y="645"/>
                    </a:cubicBezTo>
                    <a:cubicBezTo>
                      <a:pt x="22" y="719"/>
                      <a:pt x="38" y="786"/>
                      <a:pt x="77" y="851"/>
                    </a:cubicBezTo>
                    <a:cubicBezTo>
                      <a:pt x="121" y="920"/>
                      <a:pt x="177" y="965"/>
                      <a:pt x="242" y="1014"/>
                    </a:cubicBezTo>
                    <a:cubicBezTo>
                      <a:pt x="268" y="1034"/>
                      <a:pt x="296" y="1050"/>
                      <a:pt x="325" y="1066"/>
                    </a:cubicBezTo>
                    <a:cubicBezTo>
                      <a:pt x="356" y="1092"/>
                      <a:pt x="387" y="1116"/>
                      <a:pt x="418" y="1140"/>
                    </a:cubicBezTo>
                    <a:cubicBezTo>
                      <a:pt x="476" y="1183"/>
                      <a:pt x="542" y="1211"/>
                      <a:pt x="608" y="1238"/>
                    </a:cubicBezTo>
                    <a:cubicBezTo>
                      <a:pt x="736" y="1290"/>
                      <a:pt x="880" y="1309"/>
                      <a:pt x="1019" y="1316"/>
                    </a:cubicBezTo>
                    <a:cubicBezTo>
                      <a:pt x="1041" y="1317"/>
                      <a:pt x="1063" y="1318"/>
                      <a:pt x="1086" y="1318"/>
                    </a:cubicBezTo>
                    <a:cubicBezTo>
                      <a:pt x="1209" y="1318"/>
                      <a:pt x="1334" y="1301"/>
                      <a:pt x="1453" y="1276"/>
                    </a:cubicBezTo>
                    <a:cubicBezTo>
                      <a:pt x="1510" y="1265"/>
                      <a:pt x="1566" y="1250"/>
                      <a:pt x="1621" y="1231"/>
                    </a:cubicBezTo>
                    <a:cubicBezTo>
                      <a:pt x="1644" y="1226"/>
                      <a:pt x="1668" y="1219"/>
                      <a:pt x="1690" y="1210"/>
                    </a:cubicBezTo>
                    <a:cubicBezTo>
                      <a:pt x="1727" y="1197"/>
                      <a:pt x="1765" y="1180"/>
                      <a:pt x="1801" y="1162"/>
                    </a:cubicBezTo>
                    <a:cubicBezTo>
                      <a:pt x="1825" y="1150"/>
                      <a:pt x="1847" y="1134"/>
                      <a:pt x="1867" y="1118"/>
                    </a:cubicBezTo>
                    <a:cubicBezTo>
                      <a:pt x="1952" y="1065"/>
                      <a:pt x="2031" y="993"/>
                      <a:pt x="2079" y="905"/>
                    </a:cubicBezTo>
                    <a:cubicBezTo>
                      <a:pt x="2111" y="848"/>
                      <a:pt x="2124" y="789"/>
                      <a:pt x="2129" y="724"/>
                    </a:cubicBezTo>
                    <a:cubicBezTo>
                      <a:pt x="2134" y="656"/>
                      <a:pt x="2110" y="587"/>
                      <a:pt x="2083" y="526"/>
                    </a:cubicBezTo>
                    <a:cubicBezTo>
                      <a:pt x="2019" y="387"/>
                      <a:pt x="1884" y="290"/>
                      <a:pt x="1759" y="211"/>
                    </a:cubicBezTo>
                    <a:cubicBezTo>
                      <a:pt x="1643" y="138"/>
                      <a:pt x="1517" y="84"/>
                      <a:pt x="1383" y="53"/>
                    </a:cubicBezTo>
                    <a:cubicBezTo>
                      <a:pt x="1246" y="21"/>
                      <a:pt x="1103" y="7"/>
                      <a:pt x="963" y="2"/>
                    </a:cubicBezTo>
                    <a:cubicBezTo>
                      <a:pt x="942" y="2"/>
                      <a:pt x="921" y="1"/>
                      <a:pt x="900" y="1"/>
                    </a:cubicBezTo>
                    <a:close/>
                  </a:path>
                </a:pathLst>
              </a:custGeom>
              <a:solidFill>
                <a:srgbClr val="FFFFFF">
                  <a:alpha val="34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0" name="Google Shape;925;p26">
                <a:extLst>
                  <a:ext uri="{FF2B5EF4-FFF2-40B4-BE49-F238E27FC236}">
                    <a16:creationId xmlns:a16="http://schemas.microsoft.com/office/drawing/2014/main" id="{51680FFD-A7A7-4BF4-A68D-0CB8F5B102F0}"/>
                  </a:ext>
                </a:extLst>
              </p:cNvPr>
              <p:cNvSpPr/>
              <p:nvPr/>
            </p:nvSpPr>
            <p:spPr>
              <a:xfrm>
                <a:off x="3708564" y="2127377"/>
                <a:ext cx="160023" cy="153063"/>
              </a:xfrm>
              <a:custGeom>
                <a:avLst/>
                <a:gdLst/>
                <a:ahLst/>
                <a:cxnLst/>
                <a:rect l="l" t="t" r="r" b="b"/>
                <a:pathLst>
                  <a:path w="2483" h="2375" extrusionOk="0">
                    <a:moveTo>
                      <a:pt x="1708" y="1"/>
                    </a:moveTo>
                    <a:cubicBezTo>
                      <a:pt x="1672" y="3"/>
                      <a:pt x="1647" y="5"/>
                      <a:pt x="1621" y="11"/>
                    </a:cubicBezTo>
                    <a:cubicBezTo>
                      <a:pt x="1598" y="16"/>
                      <a:pt x="1575" y="26"/>
                      <a:pt x="1553" y="35"/>
                    </a:cubicBezTo>
                    <a:cubicBezTo>
                      <a:pt x="1516" y="49"/>
                      <a:pt x="1479" y="75"/>
                      <a:pt x="1442" y="112"/>
                    </a:cubicBezTo>
                    <a:cubicBezTo>
                      <a:pt x="1368" y="184"/>
                      <a:pt x="1316" y="289"/>
                      <a:pt x="1285" y="426"/>
                    </a:cubicBezTo>
                    <a:cubicBezTo>
                      <a:pt x="1259" y="551"/>
                      <a:pt x="1250" y="689"/>
                      <a:pt x="1258" y="850"/>
                    </a:cubicBezTo>
                    <a:cubicBezTo>
                      <a:pt x="1264" y="990"/>
                      <a:pt x="1282" y="1127"/>
                      <a:pt x="1309" y="1260"/>
                    </a:cubicBezTo>
                    <a:cubicBezTo>
                      <a:pt x="1322" y="1317"/>
                      <a:pt x="1336" y="1374"/>
                      <a:pt x="1353" y="1430"/>
                    </a:cubicBezTo>
                    <a:cubicBezTo>
                      <a:pt x="1329" y="1416"/>
                      <a:pt x="1300" y="1405"/>
                      <a:pt x="1269" y="1393"/>
                    </a:cubicBezTo>
                    <a:lnTo>
                      <a:pt x="1212" y="1372"/>
                    </a:lnTo>
                    <a:cubicBezTo>
                      <a:pt x="1095" y="1326"/>
                      <a:pt x="975" y="1289"/>
                      <a:pt x="857" y="1262"/>
                    </a:cubicBezTo>
                    <a:cubicBezTo>
                      <a:pt x="736" y="1232"/>
                      <a:pt x="617" y="1218"/>
                      <a:pt x="504" y="1218"/>
                    </a:cubicBezTo>
                    <a:cubicBezTo>
                      <a:pt x="448" y="1218"/>
                      <a:pt x="397" y="1224"/>
                      <a:pt x="332" y="1237"/>
                    </a:cubicBezTo>
                    <a:cubicBezTo>
                      <a:pt x="284" y="1247"/>
                      <a:pt x="235" y="1266"/>
                      <a:pt x="183" y="1295"/>
                    </a:cubicBezTo>
                    <a:cubicBezTo>
                      <a:pt x="145" y="1318"/>
                      <a:pt x="107" y="1353"/>
                      <a:pt x="80" y="1390"/>
                    </a:cubicBezTo>
                    <a:cubicBezTo>
                      <a:pt x="48" y="1432"/>
                      <a:pt x="26" y="1482"/>
                      <a:pt x="12" y="1545"/>
                    </a:cubicBezTo>
                    <a:cubicBezTo>
                      <a:pt x="4" y="1574"/>
                      <a:pt x="2" y="1604"/>
                      <a:pt x="1" y="1632"/>
                    </a:cubicBezTo>
                    <a:cubicBezTo>
                      <a:pt x="0" y="1661"/>
                      <a:pt x="0" y="1689"/>
                      <a:pt x="3" y="1718"/>
                    </a:cubicBezTo>
                    <a:cubicBezTo>
                      <a:pt x="9" y="1770"/>
                      <a:pt x="21" y="1822"/>
                      <a:pt x="40" y="1870"/>
                    </a:cubicBezTo>
                    <a:cubicBezTo>
                      <a:pt x="107" y="2039"/>
                      <a:pt x="263" y="2168"/>
                      <a:pt x="503" y="2255"/>
                    </a:cubicBezTo>
                    <a:cubicBezTo>
                      <a:pt x="554" y="2274"/>
                      <a:pt x="609" y="2291"/>
                      <a:pt x="665" y="2305"/>
                    </a:cubicBezTo>
                    <a:lnTo>
                      <a:pt x="686" y="2309"/>
                    </a:lnTo>
                    <a:lnTo>
                      <a:pt x="708" y="2314"/>
                    </a:lnTo>
                    <a:cubicBezTo>
                      <a:pt x="946" y="2353"/>
                      <a:pt x="1144" y="2372"/>
                      <a:pt x="1331" y="2374"/>
                    </a:cubicBezTo>
                    <a:lnTo>
                      <a:pt x="1369" y="2374"/>
                    </a:lnTo>
                    <a:cubicBezTo>
                      <a:pt x="1533" y="2374"/>
                      <a:pt x="1712" y="2366"/>
                      <a:pt x="1932" y="2346"/>
                    </a:cubicBezTo>
                    <a:cubicBezTo>
                      <a:pt x="2050" y="2336"/>
                      <a:pt x="2176" y="2321"/>
                      <a:pt x="2304" y="2306"/>
                    </a:cubicBezTo>
                    <a:cubicBezTo>
                      <a:pt x="2312" y="2300"/>
                      <a:pt x="2316" y="2294"/>
                      <a:pt x="2318" y="2286"/>
                    </a:cubicBezTo>
                    <a:cubicBezTo>
                      <a:pt x="2350" y="2193"/>
                      <a:pt x="2376" y="2089"/>
                      <a:pt x="2401" y="1959"/>
                    </a:cubicBezTo>
                    <a:cubicBezTo>
                      <a:pt x="2428" y="1822"/>
                      <a:pt x="2449" y="1685"/>
                      <a:pt x="2463" y="1551"/>
                    </a:cubicBezTo>
                    <a:cubicBezTo>
                      <a:pt x="2477" y="1406"/>
                      <a:pt x="2483" y="1257"/>
                      <a:pt x="2477" y="1109"/>
                    </a:cubicBezTo>
                    <a:cubicBezTo>
                      <a:pt x="2472" y="958"/>
                      <a:pt x="2454" y="817"/>
                      <a:pt x="2424" y="688"/>
                    </a:cubicBezTo>
                    <a:cubicBezTo>
                      <a:pt x="2392" y="550"/>
                      <a:pt x="2345" y="430"/>
                      <a:pt x="2283" y="335"/>
                    </a:cubicBezTo>
                    <a:cubicBezTo>
                      <a:pt x="2217" y="229"/>
                      <a:pt x="2127" y="145"/>
                      <a:pt x="2026" y="92"/>
                    </a:cubicBezTo>
                    <a:cubicBezTo>
                      <a:pt x="1909" y="30"/>
                      <a:pt x="1811" y="1"/>
                      <a:pt x="1719" y="1"/>
                    </a:cubicBezTo>
                    <a:close/>
                  </a:path>
                </a:pathLst>
              </a:custGeom>
              <a:solidFill>
                <a:srgbClr val="B42E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" name="Google Shape;926;p26">
                <a:extLst>
                  <a:ext uri="{FF2B5EF4-FFF2-40B4-BE49-F238E27FC236}">
                    <a16:creationId xmlns:a16="http://schemas.microsoft.com/office/drawing/2014/main" id="{9C56D08B-BECA-4A67-89F2-F5A65A635349}"/>
                  </a:ext>
                </a:extLst>
              </p:cNvPr>
              <p:cNvSpPr/>
              <p:nvPr/>
            </p:nvSpPr>
            <p:spPr>
              <a:xfrm>
                <a:off x="5401101" y="2516194"/>
                <a:ext cx="179228" cy="185995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2886" extrusionOk="0">
                    <a:moveTo>
                      <a:pt x="717" y="1"/>
                    </a:moveTo>
                    <a:cubicBezTo>
                      <a:pt x="663" y="1"/>
                      <a:pt x="603" y="16"/>
                      <a:pt x="547" y="46"/>
                    </a:cubicBezTo>
                    <a:cubicBezTo>
                      <a:pt x="426" y="108"/>
                      <a:pt x="329" y="216"/>
                      <a:pt x="251" y="313"/>
                    </a:cubicBezTo>
                    <a:cubicBezTo>
                      <a:pt x="168" y="416"/>
                      <a:pt x="106" y="543"/>
                      <a:pt x="63" y="694"/>
                    </a:cubicBezTo>
                    <a:cubicBezTo>
                      <a:pt x="19" y="847"/>
                      <a:pt x="0" y="1016"/>
                      <a:pt x="1" y="1227"/>
                    </a:cubicBezTo>
                    <a:cubicBezTo>
                      <a:pt x="1" y="1247"/>
                      <a:pt x="2" y="1269"/>
                      <a:pt x="2" y="1290"/>
                    </a:cubicBezTo>
                    <a:cubicBezTo>
                      <a:pt x="3" y="1318"/>
                      <a:pt x="5" y="1346"/>
                      <a:pt x="8" y="1375"/>
                    </a:cubicBezTo>
                    <a:cubicBezTo>
                      <a:pt x="17" y="1444"/>
                      <a:pt x="26" y="1513"/>
                      <a:pt x="39" y="1581"/>
                    </a:cubicBezTo>
                    <a:cubicBezTo>
                      <a:pt x="61" y="1702"/>
                      <a:pt x="89" y="1824"/>
                      <a:pt x="123" y="1955"/>
                    </a:cubicBezTo>
                    <a:cubicBezTo>
                      <a:pt x="166" y="2107"/>
                      <a:pt x="215" y="2258"/>
                      <a:pt x="273" y="2407"/>
                    </a:cubicBezTo>
                    <a:cubicBezTo>
                      <a:pt x="339" y="2556"/>
                      <a:pt x="413" y="2704"/>
                      <a:pt x="485" y="2847"/>
                    </a:cubicBezTo>
                    <a:lnTo>
                      <a:pt x="505" y="2886"/>
                    </a:lnTo>
                    <a:lnTo>
                      <a:pt x="518" y="2886"/>
                    </a:lnTo>
                    <a:cubicBezTo>
                      <a:pt x="525" y="2886"/>
                      <a:pt x="529" y="2886"/>
                      <a:pt x="534" y="2883"/>
                    </a:cubicBezTo>
                    <a:cubicBezTo>
                      <a:pt x="807" y="2799"/>
                      <a:pt x="1091" y="2712"/>
                      <a:pt x="1364" y="2604"/>
                    </a:cubicBezTo>
                    <a:cubicBezTo>
                      <a:pt x="1711" y="2467"/>
                      <a:pt x="1977" y="2324"/>
                      <a:pt x="2202" y="2155"/>
                    </a:cubicBezTo>
                    <a:cubicBezTo>
                      <a:pt x="2319" y="2067"/>
                      <a:pt x="2426" y="1962"/>
                      <a:pt x="2520" y="1844"/>
                    </a:cubicBezTo>
                    <a:cubicBezTo>
                      <a:pt x="2610" y="1728"/>
                      <a:pt x="2676" y="1599"/>
                      <a:pt x="2717" y="1461"/>
                    </a:cubicBezTo>
                    <a:cubicBezTo>
                      <a:pt x="2745" y="1363"/>
                      <a:pt x="2780" y="1216"/>
                      <a:pt x="2767" y="1068"/>
                    </a:cubicBezTo>
                    <a:cubicBezTo>
                      <a:pt x="2763" y="1023"/>
                      <a:pt x="2751" y="975"/>
                      <a:pt x="2731" y="931"/>
                    </a:cubicBezTo>
                    <a:cubicBezTo>
                      <a:pt x="2722" y="909"/>
                      <a:pt x="2708" y="888"/>
                      <a:pt x="2696" y="870"/>
                    </a:cubicBezTo>
                    <a:cubicBezTo>
                      <a:pt x="2681" y="848"/>
                      <a:pt x="2665" y="832"/>
                      <a:pt x="2651" y="817"/>
                    </a:cubicBezTo>
                    <a:cubicBezTo>
                      <a:pt x="2619" y="788"/>
                      <a:pt x="2597" y="776"/>
                      <a:pt x="2575" y="765"/>
                    </a:cubicBezTo>
                    <a:cubicBezTo>
                      <a:pt x="2532" y="740"/>
                      <a:pt x="2496" y="732"/>
                      <a:pt x="2467" y="725"/>
                    </a:cubicBezTo>
                    <a:cubicBezTo>
                      <a:pt x="2433" y="717"/>
                      <a:pt x="2398" y="714"/>
                      <a:pt x="2358" y="714"/>
                    </a:cubicBezTo>
                    <a:cubicBezTo>
                      <a:pt x="2329" y="714"/>
                      <a:pt x="2300" y="716"/>
                      <a:pt x="2272" y="718"/>
                    </a:cubicBezTo>
                    <a:cubicBezTo>
                      <a:pt x="2194" y="726"/>
                      <a:pt x="2116" y="749"/>
                      <a:pt x="2051" y="770"/>
                    </a:cubicBezTo>
                    <a:cubicBezTo>
                      <a:pt x="1987" y="790"/>
                      <a:pt x="1919" y="818"/>
                      <a:pt x="1836" y="857"/>
                    </a:cubicBezTo>
                    <a:cubicBezTo>
                      <a:pt x="1700" y="921"/>
                      <a:pt x="1559" y="1003"/>
                      <a:pt x="1404" y="1110"/>
                    </a:cubicBezTo>
                    <a:cubicBezTo>
                      <a:pt x="1341" y="1155"/>
                      <a:pt x="1283" y="1199"/>
                      <a:pt x="1229" y="1245"/>
                    </a:cubicBezTo>
                    <a:cubicBezTo>
                      <a:pt x="1237" y="1216"/>
                      <a:pt x="1238" y="1181"/>
                      <a:pt x="1238" y="1152"/>
                    </a:cubicBezTo>
                    <a:cubicBezTo>
                      <a:pt x="1238" y="1041"/>
                      <a:pt x="1230" y="921"/>
                      <a:pt x="1214" y="796"/>
                    </a:cubicBezTo>
                    <a:cubicBezTo>
                      <a:pt x="1196" y="676"/>
                      <a:pt x="1170" y="560"/>
                      <a:pt x="1135" y="448"/>
                    </a:cubicBezTo>
                    <a:cubicBezTo>
                      <a:pt x="1100" y="337"/>
                      <a:pt x="1056" y="246"/>
                      <a:pt x="1002" y="170"/>
                    </a:cubicBezTo>
                    <a:cubicBezTo>
                      <a:pt x="950" y="93"/>
                      <a:pt x="879" y="38"/>
                      <a:pt x="806" y="15"/>
                    </a:cubicBezTo>
                    <a:cubicBezTo>
                      <a:pt x="779" y="5"/>
                      <a:pt x="750" y="1"/>
                      <a:pt x="717" y="1"/>
                    </a:cubicBezTo>
                    <a:close/>
                  </a:path>
                </a:pathLst>
              </a:custGeom>
              <a:solidFill>
                <a:srgbClr val="B42E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2" name="Google Shape;927;p26">
                <a:extLst>
                  <a:ext uri="{FF2B5EF4-FFF2-40B4-BE49-F238E27FC236}">
                    <a16:creationId xmlns:a16="http://schemas.microsoft.com/office/drawing/2014/main" id="{7569F8CE-9AB5-46E1-B58D-B7B3908D9D2D}"/>
                  </a:ext>
                </a:extLst>
              </p:cNvPr>
              <p:cNvSpPr/>
              <p:nvPr/>
            </p:nvSpPr>
            <p:spPr>
              <a:xfrm>
                <a:off x="5500672" y="2739132"/>
                <a:ext cx="112654" cy="106983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660" extrusionOk="0">
                    <a:moveTo>
                      <a:pt x="523" y="1"/>
                    </a:moveTo>
                    <a:cubicBezTo>
                      <a:pt x="517" y="1"/>
                      <a:pt x="512" y="1"/>
                      <a:pt x="506" y="3"/>
                    </a:cubicBezTo>
                    <a:cubicBezTo>
                      <a:pt x="476" y="3"/>
                      <a:pt x="447" y="10"/>
                      <a:pt x="418" y="20"/>
                    </a:cubicBezTo>
                    <a:cubicBezTo>
                      <a:pt x="356" y="35"/>
                      <a:pt x="299" y="74"/>
                      <a:pt x="249" y="108"/>
                    </a:cubicBezTo>
                    <a:cubicBezTo>
                      <a:pt x="201" y="142"/>
                      <a:pt x="156" y="191"/>
                      <a:pt x="120" y="252"/>
                    </a:cubicBezTo>
                    <a:cubicBezTo>
                      <a:pt x="58" y="351"/>
                      <a:pt x="24" y="475"/>
                      <a:pt x="10" y="642"/>
                    </a:cubicBezTo>
                    <a:cubicBezTo>
                      <a:pt x="1" y="760"/>
                      <a:pt x="6" y="888"/>
                      <a:pt x="25" y="1046"/>
                    </a:cubicBezTo>
                    <a:cubicBezTo>
                      <a:pt x="50" y="1140"/>
                      <a:pt x="72" y="1236"/>
                      <a:pt x="93" y="1331"/>
                    </a:cubicBezTo>
                    <a:lnTo>
                      <a:pt x="100" y="1356"/>
                    </a:lnTo>
                    <a:cubicBezTo>
                      <a:pt x="112" y="1399"/>
                      <a:pt x="127" y="1443"/>
                      <a:pt x="143" y="1484"/>
                    </a:cubicBezTo>
                    <a:cubicBezTo>
                      <a:pt x="164" y="1542"/>
                      <a:pt x="188" y="1597"/>
                      <a:pt x="211" y="1654"/>
                    </a:cubicBezTo>
                    <a:lnTo>
                      <a:pt x="235" y="1653"/>
                    </a:lnTo>
                    <a:lnTo>
                      <a:pt x="235" y="1653"/>
                    </a:lnTo>
                    <a:lnTo>
                      <a:pt x="234" y="1654"/>
                    </a:lnTo>
                    <a:cubicBezTo>
                      <a:pt x="240" y="1657"/>
                      <a:pt x="248" y="1659"/>
                      <a:pt x="259" y="1659"/>
                    </a:cubicBezTo>
                    <a:lnTo>
                      <a:pt x="400" y="1656"/>
                    </a:lnTo>
                    <a:cubicBezTo>
                      <a:pt x="608" y="1653"/>
                      <a:pt x="845" y="1649"/>
                      <a:pt x="1069" y="1606"/>
                    </a:cubicBezTo>
                    <a:cubicBezTo>
                      <a:pt x="1139" y="1592"/>
                      <a:pt x="1205" y="1573"/>
                      <a:pt x="1267" y="1552"/>
                    </a:cubicBezTo>
                    <a:cubicBezTo>
                      <a:pt x="1327" y="1533"/>
                      <a:pt x="1388" y="1504"/>
                      <a:pt x="1456" y="1464"/>
                    </a:cubicBezTo>
                    <a:cubicBezTo>
                      <a:pt x="1503" y="1435"/>
                      <a:pt x="1548" y="1398"/>
                      <a:pt x="1597" y="1345"/>
                    </a:cubicBezTo>
                    <a:cubicBezTo>
                      <a:pt x="1638" y="1299"/>
                      <a:pt x="1672" y="1241"/>
                      <a:pt x="1698" y="1171"/>
                    </a:cubicBezTo>
                    <a:cubicBezTo>
                      <a:pt x="1723" y="1106"/>
                      <a:pt x="1738" y="1044"/>
                      <a:pt x="1744" y="987"/>
                    </a:cubicBezTo>
                    <a:cubicBezTo>
                      <a:pt x="1748" y="930"/>
                      <a:pt x="1740" y="878"/>
                      <a:pt x="1721" y="833"/>
                    </a:cubicBezTo>
                    <a:cubicBezTo>
                      <a:pt x="1704" y="794"/>
                      <a:pt x="1676" y="760"/>
                      <a:pt x="1639" y="735"/>
                    </a:cubicBezTo>
                    <a:cubicBezTo>
                      <a:pt x="1602" y="711"/>
                      <a:pt x="1561" y="695"/>
                      <a:pt x="1504" y="687"/>
                    </a:cubicBezTo>
                    <a:cubicBezTo>
                      <a:pt x="1481" y="683"/>
                      <a:pt x="1458" y="680"/>
                      <a:pt x="1435" y="680"/>
                    </a:cubicBezTo>
                    <a:cubicBezTo>
                      <a:pt x="1410" y="680"/>
                      <a:pt x="1386" y="681"/>
                      <a:pt x="1362" y="685"/>
                    </a:cubicBezTo>
                    <a:cubicBezTo>
                      <a:pt x="1299" y="690"/>
                      <a:pt x="1239" y="704"/>
                      <a:pt x="1199" y="715"/>
                    </a:cubicBezTo>
                    <a:cubicBezTo>
                      <a:pt x="1095" y="740"/>
                      <a:pt x="989" y="777"/>
                      <a:pt x="875" y="826"/>
                    </a:cubicBezTo>
                    <a:lnTo>
                      <a:pt x="847" y="838"/>
                    </a:lnTo>
                    <a:cubicBezTo>
                      <a:pt x="862" y="796"/>
                      <a:pt x="866" y="748"/>
                      <a:pt x="868" y="709"/>
                    </a:cubicBezTo>
                    <a:cubicBezTo>
                      <a:pt x="876" y="577"/>
                      <a:pt x="867" y="457"/>
                      <a:pt x="845" y="351"/>
                    </a:cubicBezTo>
                    <a:cubicBezTo>
                      <a:pt x="832" y="292"/>
                      <a:pt x="815" y="243"/>
                      <a:pt x="796" y="200"/>
                    </a:cubicBezTo>
                    <a:cubicBezTo>
                      <a:pt x="785" y="176"/>
                      <a:pt x="771" y="154"/>
                      <a:pt x="758" y="134"/>
                    </a:cubicBezTo>
                    <a:cubicBezTo>
                      <a:pt x="743" y="110"/>
                      <a:pt x="724" y="92"/>
                      <a:pt x="705" y="74"/>
                    </a:cubicBezTo>
                    <a:cubicBezTo>
                      <a:pt x="671" y="40"/>
                      <a:pt x="628" y="17"/>
                      <a:pt x="579" y="7"/>
                    </a:cubicBezTo>
                    <a:cubicBezTo>
                      <a:pt x="559" y="3"/>
                      <a:pt x="541" y="1"/>
                      <a:pt x="523" y="1"/>
                    </a:cubicBezTo>
                    <a:close/>
                  </a:path>
                </a:pathLst>
              </a:custGeom>
              <a:solidFill>
                <a:srgbClr val="B42E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3" name="Google Shape;928;p26">
                <a:extLst>
                  <a:ext uri="{FF2B5EF4-FFF2-40B4-BE49-F238E27FC236}">
                    <a16:creationId xmlns:a16="http://schemas.microsoft.com/office/drawing/2014/main" id="{7A8AAF79-EEBF-4DEA-8E61-F87FA65CCC20}"/>
                  </a:ext>
                </a:extLst>
              </p:cNvPr>
              <p:cNvSpPr/>
              <p:nvPr/>
            </p:nvSpPr>
            <p:spPr>
              <a:xfrm>
                <a:off x="5264133" y="3260937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AC6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4" name="Google Shape;929;p26">
                <a:extLst>
                  <a:ext uri="{FF2B5EF4-FFF2-40B4-BE49-F238E27FC236}">
                    <a16:creationId xmlns:a16="http://schemas.microsoft.com/office/drawing/2014/main" id="{67CE7251-0CC9-4056-84A6-D56B0612C547}"/>
                  </a:ext>
                </a:extLst>
              </p:cNvPr>
              <p:cNvSpPr/>
              <p:nvPr/>
            </p:nvSpPr>
            <p:spPr>
              <a:xfrm>
                <a:off x="5051779" y="3442938"/>
                <a:ext cx="258" cy="193"/>
              </a:xfrm>
              <a:custGeom>
                <a:avLst/>
                <a:gdLst/>
                <a:ahLst/>
                <a:cxnLst/>
                <a:rect l="l" t="t" r="r" b="b"/>
                <a:pathLst>
                  <a:path w="4" h="3" extrusionOk="0">
                    <a:moveTo>
                      <a:pt x="4" y="1"/>
                    </a:moveTo>
                    <a:cubicBezTo>
                      <a:pt x="3" y="2"/>
                      <a:pt x="3" y="2"/>
                      <a:pt x="2" y="3"/>
                    </a:cubicBezTo>
                    <a:cubicBezTo>
                      <a:pt x="2" y="3"/>
                      <a:pt x="2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2" y="3"/>
                      <a:pt x="2" y="3"/>
                    </a:cubicBezTo>
                    <a:cubicBezTo>
                      <a:pt x="3" y="2"/>
                      <a:pt x="3" y="2"/>
                      <a:pt x="4" y="1"/>
                    </a:cubicBezTo>
                    <a:close/>
                  </a:path>
                </a:pathLst>
              </a:custGeom>
              <a:solidFill>
                <a:srgbClr val="EAC6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5" name="Google Shape;930;p26">
                <a:extLst>
                  <a:ext uri="{FF2B5EF4-FFF2-40B4-BE49-F238E27FC236}">
                    <a16:creationId xmlns:a16="http://schemas.microsoft.com/office/drawing/2014/main" id="{EF60EB41-3E46-4A42-B696-16F3171B4EA3}"/>
                  </a:ext>
                </a:extLst>
              </p:cNvPr>
              <p:cNvSpPr/>
              <p:nvPr/>
            </p:nvSpPr>
            <p:spPr>
              <a:xfrm>
                <a:off x="5051457" y="3443195"/>
                <a:ext cx="129" cy="64"/>
              </a:xfrm>
              <a:custGeom>
                <a:avLst/>
                <a:gdLst/>
                <a:ahLst/>
                <a:cxnLst/>
                <a:rect l="l" t="t" r="r" b="b"/>
                <a:pathLst>
                  <a:path w="2" h="1" extrusionOk="0">
                    <a:moveTo>
                      <a:pt x="1" y="1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EAC6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6" name="Google Shape;931;p26">
                <a:extLst>
                  <a:ext uri="{FF2B5EF4-FFF2-40B4-BE49-F238E27FC236}">
                    <a16:creationId xmlns:a16="http://schemas.microsoft.com/office/drawing/2014/main" id="{9F29FDC8-3E1E-4470-A426-280281AD667B}"/>
                  </a:ext>
                </a:extLst>
              </p:cNvPr>
              <p:cNvSpPr/>
              <p:nvPr/>
            </p:nvSpPr>
            <p:spPr>
              <a:xfrm>
                <a:off x="3647082" y="2869223"/>
                <a:ext cx="64" cy="258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3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C6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" name="Google Shape;932;p26">
                <a:extLst>
                  <a:ext uri="{FF2B5EF4-FFF2-40B4-BE49-F238E27FC236}">
                    <a16:creationId xmlns:a16="http://schemas.microsoft.com/office/drawing/2014/main" id="{A449C039-2D45-4CBC-985E-FDB16555B776}"/>
                  </a:ext>
                </a:extLst>
              </p:cNvPr>
              <p:cNvSpPr/>
              <p:nvPr/>
            </p:nvSpPr>
            <p:spPr>
              <a:xfrm>
                <a:off x="3668608" y="2770102"/>
                <a:ext cx="580156" cy="579190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8987" extrusionOk="0">
                    <a:moveTo>
                      <a:pt x="3536" y="0"/>
                    </a:moveTo>
                    <a:cubicBezTo>
                      <a:pt x="3523" y="0"/>
                      <a:pt x="3510" y="3"/>
                      <a:pt x="3497" y="9"/>
                    </a:cubicBezTo>
                    <a:lnTo>
                      <a:pt x="3466" y="23"/>
                    </a:lnTo>
                    <a:lnTo>
                      <a:pt x="3436" y="38"/>
                    </a:lnTo>
                    <a:cubicBezTo>
                      <a:pt x="3416" y="42"/>
                      <a:pt x="3397" y="50"/>
                      <a:pt x="3382" y="64"/>
                    </a:cubicBezTo>
                    <a:cubicBezTo>
                      <a:pt x="2863" y="323"/>
                      <a:pt x="2369" y="627"/>
                      <a:pt x="1913" y="966"/>
                    </a:cubicBezTo>
                    <a:cubicBezTo>
                      <a:pt x="1631" y="1175"/>
                      <a:pt x="1366" y="1401"/>
                      <a:pt x="1124" y="1639"/>
                    </a:cubicBezTo>
                    <a:cubicBezTo>
                      <a:pt x="871" y="1888"/>
                      <a:pt x="658" y="2144"/>
                      <a:pt x="489" y="2401"/>
                    </a:cubicBezTo>
                    <a:cubicBezTo>
                      <a:pt x="342" y="2626"/>
                      <a:pt x="229" y="2853"/>
                      <a:pt x="155" y="3074"/>
                    </a:cubicBezTo>
                    <a:cubicBezTo>
                      <a:pt x="115" y="3191"/>
                      <a:pt x="84" y="3312"/>
                      <a:pt x="64" y="3432"/>
                    </a:cubicBezTo>
                    <a:cubicBezTo>
                      <a:pt x="51" y="3509"/>
                      <a:pt x="42" y="3591"/>
                      <a:pt x="39" y="3673"/>
                    </a:cubicBezTo>
                    <a:cubicBezTo>
                      <a:pt x="34" y="3679"/>
                      <a:pt x="29" y="3684"/>
                      <a:pt x="25" y="3689"/>
                    </a:cubicBezTo>
                    <a:cubicBezTo>
                      <a:pt x="12" y="3710"/>
                      <a:pt x="0" y="3746"/>
                      <a:pt x="8" y="3773"/>
                    </a:cubicBezTo>
                    <a:cubicBezTo>
                      <a:pt x="125" y="4139"/>
                      <a:pt x="280" y="4499"/>
                      <a:pt x="470" y="4845"/>
                    </a:cubicBezTo>
                    <a:cubicBezTo>
                      <a:pt x="653" y="5177"/>
                      <a:pt x="875" y="5510"/>
                      <a:pt x="1133" y="5835"/>
                    </a:cubicBezTo>
                    <a:cubicBezTo>
                      <a:pt x="1603" y="6432"/>
                      <a:pt x="2187" y="6988"/>
                      <a:pt x="2865" y="7489"/>
                    </a:cubicBezTo>
                    <a:cubicBezTo>
                      <a:pt x="3150" y="7699"/>
                      <a:pt x="3460" y="7901"/>
                      <a:pt x="3816" y="8106"/>
                    </a:cubicBezTo>
                    <a:cubicBezTo>
                      <a:pt x="4179" y="8315"/>
                      <a:pt x="4488" y="8474"/>
                      <a:pt x="4787" y="8606"/>
                    </a:cubicBezTo>
                    <a:cubicBezTo>
                      <a:pt x="5175" y="8778"/>
                      <a:pt x="5534" y="8890"/>
                      <a:pt x="5883" y="8950"/>
                    </a:cubicBezTo>
                    <a:cubicBezTo>
                      <a:pt x="6027" y="8974"/>
                      <a:pt x="6171" y="8986"/>
                      <a:pt x="6314" y="8986"/>
                    </a:cubicBezTo>
                    <a:cubicBezTo>
                      <a:pt x="6352" y="8986"/>
                      <a:pt x="6390" y="8985"/>
                      <a:pt x="6429" y="8983"/>
                    </a:cubicBezTo>
                    <a:cubicBezTo>
                      <a:pt x="6516" y="8979"/>
                      <a:pt x="6605" y="8970"/>
                      <a:pt x="6691" y="8956"/>
                    </a:cubicBezTo>
                    <a:cubicBezTo>
                      <a:pt x="6774" y="8941"/>
                      <a:pt x="6860" y="8918"/>
                      <a:pt x="6966" y="8885"/>
                    </a:cubicBezTo>
                    <a:cubicBezTo>
                      <a:pt x="7024" y="8865"/>
                      <a:pt x="7082" y="8842"/>
                      <a:pt x="7145" y="8813"/>
                    </a:cubicBezTo>
                    <a:cubicBezTo>
                      <a:pt x="7150" y="8811"/>
                      <a:pt x="7154" y="8807"/>
                      <a:pt x="7159" y="8804"/>
                    </a:cubicBezTo>
                    <a:cubicBezTo>
                      <a:pt x="7280" y="8819"/>
                      <a:pt x="7399" y="8825"/>
                      <a:pt x="7514" y="8825"/>
                    </a:cubicBezTo>
                    <a:cubicBezTo>
                      <a:pt x="7547" y="8825"/>
                      <a:pt x="7581" y="8824"/>
                      <a:pt x="7614" y="8823"/>
                    </a:cubicBezTo>
                    <a:cubicBezTo>
                      <a:pt x="7763" y="8819"/>
                      <a:pt x="7956" y="8803"/>
                      <a:pt x="8133" y="8721"/>
                    </a:cubicBezTo>
                    <a:cubicBezTo>
                      <a:pt x="8220" y="8680"/>
                      <a:pt x="8291" y="8619"/>
                      <a:pt x="8332" y="8551"/>
                    </a:cubicBezTo>
                    <a:cubicBezTo>
                      <a:pt x="8374" y="8482"/>
                      <a:pt x="8388" y="8395"/>
                      <a:pt x="8369" y="8314"/>
                    </a:cubicBezTo>
                    <a:cubicBezTo>
                      <a:pt x="8359" y="8265"/>
                      <a:pt x="8337" y="8216"/>
                      <a:pt x="8303" y="8168"/>
                    </a:cubicBezTo>
                    <a:lnTo>
                      <a:pt x="8303" y="8168"/>
                    </a:lnTo>
                    <a:lnTo>
                      <a:pt x="8346" y="8170"/>
                    </a:lnTo>
                    <a:cubicBezTo>
                      <a:pt x="8388" y="8170"/>
                      <a:pt x="8431" y="8169"/>
                      <a:pt x="8474" y="8164"/>
                    </a:cubicBezTo>
                    <a:cubicBezTo>
                      <a:pt x="8544" y="8159"/>
                      <a:pt x="8614" y="8145"/>
                      <a:pt x="8687" y="8118"/>
                    </a:cubicBezTo>
                    <a:cubicBezTo>
                      <a:pt x="8747" y="8097"/>
                      <a:pt x="8803" y="8064"/>
                      <a:pt x="8851" y="8021"/>
                    </a:cubicBezTo>
                    <a:cubicBezTo>
                      <a:pt x="8900" y="7978"/>
                      <a:pt x="8939" y="7921"/>
                      <a:pt x="8967" y="7852"/>
                    </a:cubicBezTo>
                    <a:cubicBezTo>
                      <a:pt x="8990" y="7794"/>
                      <a:pt x="9002" y="7724"/>
                      <a:pt x="9002" y="7646"/>
                    </a:cubicBezTo>
                    <a:cubicBezTo>
                      <a:pt x="9001" y="7526"/>
                      <a:pt x="8934" y="7424"/>
                      <a:pt x="8876" y="7350"/>
                    </a:cubicBezTo>
                    <a:cubicBezTo>
                      <a:pt x="8797" y="7246"/>
                      <a:pt x="8699" y="7161"/>
                      <a:pt x="8587" y="7066"/>
                    </a:cubicBezTo>
                    <a:cubicBezTo>
                      <a:pt x="8472" y="6970"/>
                      <a:pt x="8348" y="6880"/>
                      <a:pt x="8232" y="6798"/>
                    </a:cubicBezTo>
                    <a:cubicBezTo>
                      <a:pt x="8163" y="6749"/>
                      <a:pt x="8094" y="6702"/>
                      <a:pt x="8025" y="6655"/>
                    </a:cubicBezTo>
                    <a:lnTo>
                      <a:pt x="7905" y="6572"/>
                    </a:lnTo>
                    <a:cubicBezTo>
                      <a:pt x="7865" y="6545"/>
                      <a:pt x="7828" y="6518"/>
                      <a:pt x="7789" y="6489"/>
                    </a:cubicBezTo>
                    <a:cubicBezTo>
                      <a:pt x="7745" y="6457"/>
                      <a:pt x="7702" y="6422"/>
                      <a:pt x="7660" y="6388"/>
                    </a:cubicBezTo>
                    <a:lnTo>
                      <a:pt x="7601" y="6340"/>
                    </a:lnTo>
                    <a:lnTo>
                      <a:pt x="7485" y="6247"/>
                    </a:lnTo>
                    <a:cubicBezTo>
                      <a:pt x="7254" y="6063"/>
                      <a:pt x="7015" y="5873"/>
                      <a:pt x="6789" y="5676"/>
                    </a:cubicBezTo>
                    <a:cubicBezTo>
                      <a:pt x="6789" y="5676"/>
                      <a:pt x="6774" y="5661"/>
                      <a:pt x="6774" y="5661"/>
                    </a:cubicBezTo>
                    <a:cubicBezTo>
                      <a:pt x="6655" y="5557"/>
                      <a:pt x="6557" y="5464"/>
                      <a:pt x="6464" y="5372"/>
                    </a:cubicBezTo>
                    <a:lnTo>
                      <a:pt x="6464" y="5372"/>
                    </a:lnTo>
                    <a:cubicBezTo>
                      <a:pt x="6521" y="5380"/>
                      <a:pt x="6576" y="5384"/>
                      <a:pt x="6632" y="5384"/>
                    </a:cubicBezTo>
                    <a:cubicBezTo>
                      <a:pt x="6739" y="5384"/>
                      <a:pt x="6838" y="5372"/>
                      <a:pt x="6929" y="5347"/>
                    </a:cubicBezTo>
                    <a:cubicBezTo>
                      <a:pt x="7059" y="5312"/>
                      <a:pt x="7173" y="5251"/>
                      <a:pt x="7259" y="5170"/>
                    </a:cubicBezTo>
                    <a:cubicBezTo>
                      <a:pt x="7295" y="5135"/>
                      <a:pt x="7325" y="5099"/>
                      <a:pt x="7346" y="5060"/>
                    </a:cubicBezTo>
                    <a:cubicBezTo>
                      <a:pt x="7371" y="5016"/>
                      <a:pt x="7386" y="4970"/>
                      <a:pt x="7396" y="4913"/>
                    </a:cubicBezTo>
                    <a:cubicBezTo>
                      <a:pt x="7408" y="4836"/>
                      <a:pt x="7394" y="4748"/>
                      <a:pt x="7351" y="4643"/>
                    </a:cubicBezTo>
                    <a:cubicBezTo>
                      <a:pt x="7309" y="4541"/>
                      <a:pt x="7239" y="4448"/>
                      <a:pt x="7182" y="4378"/>
                    </a:cubicBezTo>
                    <a:cubicBezTo>
                      <a:pt x="7081" y="4254"/>
                      <a:pt x="6962" y="4144"/>
                      <a:pt x="6858" y="4054"/>
                    </a:cubicBezTo>
                    <a:cubicBezTo>
                      <a:pt x="6750" y="3958"/>
                      <a:pt x="6627" y="3860"/>
                      <a:pt x="6474" y="3744"/>
                    </a:cubicBezTo>
                    <a:cubicBezTo>
                      <a:pt x="6387" y="3677"/>
                      <a:pt x="6298" y="3613"/>
                      <a:pt x="6210" y="3548"/>
                    </a:cubicBezTo>
                    <a:lnTo>
                      <a:pt x="6109" y="3474"/>
                    </a:lnTo>
                    <a:cubicBezTo>
                      <a:pt x="6028" y="3416"/>
                      <a:pt x="5944" y="3356"/>
                      <a:pt x="5865" y="3289"/>
                    </a:cubicBezTo>
                    <a:cubicBezTo>
                      <a:pt x="5574" y="3029"/>
                      <a:pt x="5299" y="2697"/>
                      <a:pt x="4998" y="2242"/>
                    </a:cubicBezTo>
                    <a:lnTo>
                      <a:pt x="4998" y="2242"/>
                    </a:lnTo>
                    <a:lnTo>
                      <a:pt x="5009" y="2262"/>
                    </a:lnTo>
                    <a:cubicBezTo>
                      <a:pt x="4870" y="2043"/>
                      <a:pt x="4729" y="1810"/>
                      <a:pt x="4595" y="1585"/>
                    </a:cubicBezTo>
                    <a:cubicBezTo>
                      <a:pt x="4306" y="1103"/>
                      <a:pt x="4008" y="606"/>
                      <a:pt x="3630" y="176"/>
                    </a:cubicBezTo>
                    <a:cubicBezTo>
                      <a:pt x="3635" y="171"/>
                      <a:pt x="3639" y="165"/>
                      <a:pt x="3641" y="159"/>
                    </a:cubicBezTo>
                    <a:cubicBezTo>
                      <a:pt x="3652" y="132"/>
                      <a:pt x="3654" y="101"/>
                      <a:pt x="3643" y="73"/>
                    </a:cubicBezTo>
                    <a:cubicBezTo>
                      <a:pt x="3626" y="31"/>
                      <a:pt x="3581" y="0"/>
                      <a:pt x="3536" y="0"/>
                    </a:cubicBezTo>
                    <a:close/>
                  </a:path>
                </a:pathLst>
              </a:custGeom>
              <a:solidFill>
                <a:srgbClr val="E9B5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" name="Google Shape;933;p26">
                <a:extLst>
                  <a:ext uri="{FF2B5EF4-FFF2-40B4-BE49-F238E27FC236}">
                    <a16:creationId xmlns:a16="http://schemas.microsoft.com/office/drawing/2014/main" id="{D3627930-AC44-403B-9670-DB1AD2A0ED92}"/>
                  </a:ext>
                </a:extLst>
              </p:cNvPr>
              <p:cNvSpPr/>
              <p:nvPr/>
            </p:nvSpPr>
            <p:spPr>
              <a:xfrm>
                <a:off x="3994776" y="3169614"/>
                <a:ext cx="206554" cy="128186"/>
              </a:xfrm>
              <a:custGeom>
                <a:avLst/>
                <a:gdLst/>
                <a:ahLst/>
                <a:cxnLst/>
                <a:rect l="l" t="t" r="r" b="b"/>
                <a:pathLst>
                  <a:path w="3205" h="1989" extrusionOk="0">
                    <a:moveTo>
                      <a:pt x="97" y="1"/>
                    </a:moveTo>
                    <a:cubicBezTo>
                      <a:pt x="75" y="1"/>
                      <a:pt x="53" y="9"/>
                      <a:pt x="35" y="26"/>
                    </a:cubicBezTo>
                    <a:cubicBezTo>
                      <a:pt x="1" y="59"/>
                      <a:pt x="2" y="114"/>
                      <a:pt x="34" y="149"/>
                    </a:cubicBezTo>
                    <a:cubicBezTo>
                      <a:pt x="231" y="372"/>
                      <a:pt x="452" y="571"/>
                      <a:pt x="685" y="754"/>
                    </a:cubicBezTo>
                    <a:cubicBezTo>
                      <a:pt x="935" y="951"/>
                      <a:pt x="1199" y="1129"/>
                      <a:pt x="1472" y="1291"/>
                    </a:cubicBezTo>
                    <a:cubicBezTo>
                      <a:pt x="1735" y="1448"/>
                      <a:pt x="2009" y="1585"/>
                      <a:pt x="2290" y="1703"/>
                    </a:cubicBezTo>
                    <a:cubicBezTo>
                      <a:pt x="2570" y="1819"/>
                      <a:pt x="2858" y="1916"/>
                      <a:pt x="3153" y="1987"/>
                    </a:cubicBezTo>
                    <a:cubicBezTo>
                      <a:pt x="3157" y="1988"/>
                      <a:pt x="3160" y="1988"/>
                      <a:pt x="3163" y="1988"/>
                    </a:cubicBezTo>
                    <a:cubicBezTo>
                      <a:pt x="3179" y="1988"/>
                      <a:pt x="3194" y="1979"/>
                      <a:pt x="3199" y="1962"/>
                    </a:cubicBezTo>
                    <a:cubicBezTo>
                      <a:pt x="3205" y="1943"/>
                      <a:pt x="3194" y="1920"/>
                      <a:pt x="3174" y="1916"/>
                    </a:cubicBezTo>
                    <a:cubicBezTo>
                      <a:pt x="2919" y="1855"/>
                      <a:pt x="2670" y="1769"/>
                      <a:pt x="2429" y="1664"/>
                    </a:cubicBezTo>
                    <a:cubicBezTo>
                      <a:pt x="2312" y="1612"/>
                      <a:pt x="2196" y="1557"/>
                      <a:pt x="2082" y="1498"/>
                    </a:cubicBezTo>
                    <a:cubicBezTo>
                      <a:pt x="1955" y="1433"/>
                      <a:pt x="1832" y="1362"/>
                      <a:pt x="1709" y="1289"/>
                    </a:cubicBezTo>
                    <a:cubicBezTo>
                      <a:pt x="1586" y="1216"/>
                      <a:pt x="1466" y="1138"/>
                      <a:pt x="1348" y="1057"/>
                    </a:cubicBezTo>
                    <a:cubicBezTo>
                      <a:pt x="1223" y="971"/>
                      <a:pt x="1102" y="879"/>
                      <a:pt x="984" y="785"/>
                    </a:cubicBezTo>
                    <a:lnTo>
                      <a:pt x="984" y="785"/>
                    </a:lnTo>
                    <a:cubicBezTo>
                      <a:pt x="985" y="786"/>
                      <a:pt x="985" y="786"/>
                      <a:pt x="986" y="787"/>
                    </a:cubicBezTo>
                    <a:cubicBezTo>
                      <a:pt x="843" y="672"/>
                      <a:pt x="704" y="552"/>
                      <a:pt x="568" y="428"/>
                    </a:cubicBezTo>
                    <a:cubicBezTo>
                      <a:pt x="428" y="299"/>
                      <a:pt x="293" y="165"/>
                      <a:pt x="160" y="27"/>
                    </a:cubicBezTo>
                    <a:cubicBezTo>
                      <a:pt x="143" y="10"/>
                      <a:pt x="120" y="1"/>
                      <a:pt x="97" y="1"/>
                    </a:cubicBezTo>
                    <a:close/>
                  </a:path>
                </a:pathLst>
              </a:custGeom>
              <a:solidFill>
                <a:srgbClr val="CE9F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9" name="Google Shape;934;p26">
                <a:extLst>
                  <a:ext uri="{FF2B5EF4-FFF2-40B4-BE49-F238E27FC236}">
                    <a16:creationId xmlns:a16="http://schemas.microsoft.com/office/drawing/2014/main" id="{8C7DF042-0E2B-4FD0-B264-7F8E0D00AB5B}"/>
                  </a:ext>
                </a:extLst>
              </p:cNvPr>
              <p:cNvSpPr/>
              <p:nvPr/>
            </p:nvSpPr>
            <p:spPr>
              <a:xfrm>
                <a:off x="3933229" y="3215823"/>
                <a:ext cx="188380" cy="120968"/>
              </a:xfrm>
              <a:custGeom>
                <a:avLst/>
                <a:gdLst/>
                <a:ahLst/>
                <a:cxnLst/>
                <a:rect l="l" t="t" r="r" b="b"/>
                <a:pathLst>
                  <a:path w="2923" h="1877" extrusionOk="0">
                    <a:moveTo>
                      <a:pt x="2222" y="1564"/>
                    </a:moveTo>
                    <a:cubicBezTo>
                      <a:pt x="2225" y="1565"/>
                      <a:pt x="2228" y="1567"/>
                      <a:pt x="2231" y="1568"/>
                    </a:cubicBezTo>
                    <a:lnTo>
                      <a:pt x="2231" y="1568"/>
                    </a:lnTo>
                    <a:cubicBezTo>
                      <a:pt x="2228" y="1566"/>
                      <a:pt x="2225" y="1565"/>
                      <a:pt x="2222" y="1564"/>
                    </a:cubicBezTo>
                    <a:close/>
                    <a:moveTo>
                      <a:pt x="67" y="1"/>
                    </a:moveTo>
                    <a:cubicBezTo>
                      <a:pt x="50" y="1"/>
                      <a:pt x="34" y="7"/>
                      <a:pt x="21" y="20"/>
                    </a:cubicBezTo>
                    <a:cubicBezTo>
                      <a:pt x="9" y="31"/>
                      <a:pt x="1" y="48"/>
                      <a:pt x="1" y="66"/>
                    </a:cubicBezTo>
                    <a:cubicBezTo>
                      <a:pt x="0" y="84"/>
                      <a:pt x="8" y="99"/>
                      <a:pt x="20" y="114"/>
                    </a:cubicBezTo>
                    <a:cubicBezTo>
                      <a:pt x="200" y="328"/>
                      <a:pt x="405" y="520"/>
                      <a:pt x="621" y="696"/>
                    </a:cubicBezTo>
                    <a:cubicBezTo>
                      <a:pt x="844" y="879"/>
                      <a:pt x="1081" y="1046"/>
                      <a:pt x="1326" y="1196"/>
                    </a:cubicBezTo>
                    <a:cubicBezTo>
                      <a:pt x="1574" y="1349"/>
                      <a:pt x="1832" y="1485"/>
                      <a:pt x="2098" y="1603"/>
                    </a:cubicBezTo>
                    <a:cubicBezTo>
                      <a:pt x="2349" y="1714"/>
                      <a:pt x="2607" y="1804"/>
                      <a:pt x="2872" y="1875"/>
                    </a:cubicBezTo>
                    <a:cubicBezTo>
                      <a:pt x="2875" y="1876"/>
                      <a:pt x="2878" y="1876"/>
                      <a:pt x="2881" y="1876"/>
                    </a:cubicBezTo>
                    <a:cubicBezTo>
                      <a:pt x="2897" y="1876"/>
                      <a:pt x="2912" y="1866"/>
                      <a:pt x="2916" y="1850"/>
                    </a:cubicBezTo>
                    <a:cubicBezTo>
                      <a:pt x="2923" y="1831"/>
                      <a:pt x="2911" y="1810"/>
                      <a:pt x="2892" y="1804"/>
                    </a:cubicBezTo>
                    <a:cubicBezTo>
                      <a:pt x="2666" y="1743"/>
                      <a:pt x="2446" y="1662"/>
                      <a:pt x="2231" y="1568"/>
                    </a:cubicBezTo>
                    <a:lnTo>
                      <a:pt x="2231" y="1568"/>
                    </a:lnTo>
                    <a:cubicBezTo>
                      <a:pt x="2231" y="1568"/>
                      <a:pt x="2231" y="1568"/>
                      <a:pt x="2232" y="1568"/>
                    </a:cubicBezTo>
                    <a:cubicBezTo>
                      <a:pt x="1757" y="1359"/>
                      <a:pt x="1313" y="1085"/>
                      <a:pt x="905" y="763"/>
                    </a:cubicBezTo>
                    <a:lnTo>
                      <a:pt x="905" y="763"/>
                    </a:lnTo>
                    <a:cubicBezTo>
                      <a:pt x="905" y="763"/>
                      <a:pt x="906" y="763"/>
                      <a:pt x="906" y="763"/>
                    </a:cubicBezTo>
                    <a:cubicBezTo>
                      <a:pt x="765" y="651"/>
                      <a:pt x="629" y="533"/>
                      <a:pt x="497" y="410"/>
                    </a:cubicBezTo>
                    <a:cubicBezTo>
                      <a:pt x="365" y="285"/>
                      <a:pt x="239" y="156"/>
                      <a:pt x="115" y="21"/>
                    </a:cubicBezTo>
                    <a:cubicBezTo>
                      <a:pt x="103" y="7"/>
                      <a:pt x="85" y="1"/>
                      <a:pt x="67" y="1"/>
                    </a:cubicBezTo>
                    <a:close/>
                  </a:path>
                </a:pathLst>
              </a:custGeom>
              <a:solidFill>
                <a:srgbClr val="CE9F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0" name="Google Shape;935;p26">
                <a:extLst>
                  <a:ext uri="{FF2B5EF4-FFF2-40B4-BE49-F238E27FC236}">
                    <a16:creationId xmlns:a16="http://schemas.microsoft.com/office/drawing/2014/main" id="{2F4D19BD-AC24-483A-AD3E-B60DFDD765A9}"/>
                  </a:ext>
                </a:extLst>
              </p:cNvPr>
              <p:cNvSpPr/>
              <p:nvPr/>
            </p:nvSpPr>
            <p:spPr>
              <a:xfrm>
                <a:off x="3642893" y="2309816"/>
                <a:ext cx="292334" cy="765314"/>
              </a:xfrm>
              <a:custGeom>
                <a:avLst/>
                <a:gdLst/>
                <a:ahLst/>
                <a:cxnLst/>
                <a:rect l="l" t="t" r="r" b="b"/>
                <a:pathLst>
                  <a:path w="4536" h="11875" extrusionOk="0">
                    <a:moveTo>
                      <a:pt x="4345" y="95"/>
                    </a:moveTo>
                    <a:cubicBezTo>
                      <a:pt x="4344" y="95"/>
                      <a:pt x="4344" y="95"/>
                      <a:pt x="4343" y="96"/>
                    </a:cubicBezTo>
                    <a:cubicBezTo>
                      <a:pt x="4344" y="95"/>
                      <a:pt x="4344" y="95"/>
                      <a:pt x="4345" y="95"/>
                    </a:cubicBezTo>
                    <a:close/>
                    <a:moveTo>
                      <a:pt x="417" y="5608"/>
                    </a:moveTo>
                    <a:cubicBezTo>
                      <a:pt x="417" y="5609"/>
                      <a:pt x="416" y="5610"/>
                      <a:pt x="416" y="5610"/>
                    </a:cubicBezTo>
                    <a:lnTo>
                      <a:pt x="416" y="5610"/>
                    </a:lnTo>
                    <a:cubicBezTo>
                      <a:pt x="417" y="5610"/>
                      <a:pt x="417" y="5609"/>
                      <a:pt x="417" y="5608"/>
                    </a:cubicBezTo>
                    <a:close/>
                    <a:moveTo>
                      <a:pt x="68" y="8665"/>
                    </a:moveTo>
                    <a:lnTo>
                      <a:pt x="68" y="8665"/>
                    </a:lnTo>
                    <a:cubicBezTo>
                      <a:pt x="67" y="8702"/>
                      <a:pt x="66" y="8740"/>
                      <a:pt x="66" y="8778"/>
                    </a:cubicBezTo>
                    <a:lnTo>
                      <a:pt x="66" y="8694"/>
                    </a:lnTo>
                    <a:lnTo>
                      <a:pt x="63" y="8694"/>
                    </a:lnTo>
                    <a:lnTo>
                      <a:pt x="66" y="8688"/>
                    </a:lnTo>
                    <a:lnTo>
                      <a:pt x="66" y="8687"/>
                    </a:lnTo>
                    <a:lnTo>
                      <a:pt x="66" y="8684"/>
                    </a:lnTo>
                    <a:lnTo>
                      <a:pt x="66" y="8683"/>
                    </a:lnTo>
                    <a:lnTo>
                      <a:pt x="63" y="8678"/>
                    </a:lnTo>
                    <a:lnTo>
                      <a:pt x="68" y="8665"/>
                    </a:lnTo>
                    <a:close/>
                    <a:moveTo>
                      <a:pt x="4520" y="1"/>
                    </a:moveTo>
                    <a:lnTo>
                      <a:pt x="4520" y="1"/>
                    </a:lnTo>
                    <a:cubicBezTo>
                      <a:pt x="4462" y="32"/>
                      <a:pt x="4403" y="63"/>
                      <a:pt x="4345" y="95"/>
                    </a:cubicBezTo>
                    <a:lnTo>
                      <a:pt x="4345" y="95"/>
                    </a:lnTo>
                    <a:cubicBezTo>
                      <a:pt x="4345" y="95"/>
                      <a:pt x="4345" y="95"/>
                      <a:pt x="4345" y="95"/>
                    </a:cubicBezTo>
                    <a:cubicBezTo>
                      <a:pt x="4086" y="239"/>
                      <a:pt x="3836" y="402"/>
                      <a:pt x="3597" y="582"/>
                    </a:cubicBezTo>
                    <a:cubicBezTo>
                      <a:pt x="3356" y="764"/>
                      <a:pt x="3127" y="960"/>
                      <a:pt x="2911" y="1171"/>
                    </a:cubicBezTo>
                    <a:lnTo>
                      <a:pt x="2918" y="1163"/>
                    </a:lnTo>
                    <a:lnTo>
                      <a:pt x="2918" y="1163"/>
                    </a:lnTo>
                    <a:cubicBezTo>
                      <a:pt x="2645" y="1429"/>
                      <a:pt x="2392" y="1714"/>
                      <a:pt x="2160" y="2015"/>
                    </a:cubicBezTo>
                    <a:cubicBezTo>
                      <a:pt x="1928" y="2318"/>
                      <a:pt x="1716" y="2633"/>
                      <a:pt x="1522" y="2961"/>
                    </a:cubicBezTo>
                    <a:cubicBezTo>
                      <a:pt x="1522" y="2961"/>
                      <a:pt x="1522" y="2960"/>
                      <a:pt x="1522" y="2959"/>
                    </a:cubicBezTo>
                    <a:cubicBezTo>
                      <a:pt x="1035" y="3789"/>
                      <a:pt x="669" y="4688"/>
                      <a:pt x="415" y="5616"/>
                    </a:cubicBezTo>
                    <a:lnTo>
                      <a:pt x="415" y="5616"/>
                    </a:lnTo>
                    <a:cubicBezTo>
                      <a:pt x="416" y="5614"/>
                      <a:pt x="416" y="5612"/>
                      <a:pt x="416" y="5610"/>
                    </a:cubicBezTo>
                    <a:lnTo>
                      <a:pt x="416" y="5610"/>
                    </a:lnTo>
                    <a:cubicBezTo>
                      <a:pt x="156" y="6568"/>
                      <a:pt x="15" y="7558"/>
                      <a:pt x="6" y="8551"/>
                    </a:cubicBezTo>
                    <a:lnTo>
                      <a:pt x="6" y="8541"/>
                    </a:lnTo>
                    <a:lnTo>
                      <a:pt x="6" y="8541"/>
                    </a:lnTo>
                    <a:cubicBezTo>
                      <a:pt x="1" y="9343"/>
                      <a:pt x="81" y="10147"/>
                      <a:pt x="277" y="10926"/>
                    </a:cubicBezTo>
                    <a:cubicBezTo>
                      <a:pt x="348" y="11207"/>
                      <a:pt x="433" y="11484"/>
                      <a:pt x="533" y="11753"/>
                    </a:cubicBezTo>
                    <a:cubicBezTo>
                      <a:pt x="549" y="11794"/>
                      <a:pt x="563" y="11834"/>
                      <a:pt x="579" y="11875"/>
                    </a:cubicBezTo>
                    <a:cubicBezTo>
                      <a:pt x="605" y="11811"/>
                      <a:pt x="633" y="11747"/>
                      <a:pt x="663" y="11684"/>
                    </a:cubicBezTo>
                    <a:cubicBezTo>
                      <a:pt x="849" y="11287"/>
                      <a:pt x="1087" y="10916"/>
                      <a:pt x="1349" y="10564"/>
                    </a:cubicBezTo>
                    <a:cubicBezTo>
                      <a:pt x="1583" y="10248"/>
                      <a:pt x="1837" y="9945"/>
                      <a:pt x="2096" y="9647"/>
                    </a:cubicBezTo>
                    <a:cubicBezTo>
                      <a:pt x="2349" y="9359"/>
                      <a:pt x="2611" y="9077"/>
                      <a:pt x="2887" y="8810"/>
                    </a:cubicBezTo>
                    <a:cubicBezTo>
                      <a:pt x="3183" y="8523"/>
                      <a:pt x="3494" y="8253"/>
                      <a:pt x="3834" y="8019"/>
                    </a:cubicBezTo>
                    <a:cubicBezTo>
                      <a:pt x="4056" y="7867"/>
                      <a:pt x="4289" y="7728"/>
                      <a:pt x="4536" y="7619"/>
                    </a:cubicBezTo>
                    <a:cubicBezTo>
                      <a:pt x="4304" y="7190"/>
                      <a:pt x="4116" y="6739"/>
                      <a:pt x="3977" y="6271"/>
                    </a:cubicBezTo>
                    <a:cubicBezTo>
                      <a:pt x="3773" y="5593"/>
                      <a:pt x="3662" y="4887"/>
                      <a:pt x="3654" y="4178"/>
                    </a:cubicBezTo>
                    <a:cubicBezTo>
                      <a:pt x="3652" y="3992"/>
                      <a:pt x="3655" y="3806"/>
                      <a:pt x="3661" y="3619"/>
                    </a:cubicBezTo>
                    <a:cubicBezTo>
                      <a:pt x="3668" y="3431"/>
                      <a:pt x="3676" y="3243"/>
                      <a:pt x="3691" y="3056"/>
                    </a:cubicBezTo>
                    <a:cubicBezTo>
                      <a:pt x="3719" y="2667"/>
                      <a:pt x="3764" y="2279"/>
                      <a:pt x="3837" y="1896"/>
                    </a:cubicBezTo>
                    <a:cubicBezTo>
                      <a:pt x="3963" y="1235"/>
                      <a:pt x="4165" y="577"/>
                      <a:pt x="4520" y="1"/>
                    </a:cubicBezTo>
                    <a:close/>
                  </a:path>
                </a:pathLst>
              </a:custGeom>
              <a:solidFill>
                <a:srgbClr val="F4D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1" name="Google Shape;936;p26">
                <a:extLst>
                  <a:ext uri="{FF2B5EF4-FFF2-40B4-BE49-F238E27FC236}">
                    <a16:creationId xmlns:a16="http://schemas.microsoft.com/office/drawing/2014/main" id="{F0EAE891-F9D6-4222-AF65-2E5D6F038CC2}"/>
                  </a:ext>
                </a:extLst>
              </p:cNvPr>
              <p:cNvSpPr/>
              <p:nvPr/>
            </p:nvSpPr>
            <p:spPr>
              <a:xfrm>
                <a:off x="3642700" y="2309687"/>
                <a:ext cx="291754" cy="765507"/>
              </a:xfrm>
              <a:custGeom>
                <a:avLst/>
                <a:gdLst/>
                <a:ahLst/>
                <a:cxnLst/>
                <a:rect l="l" t="t" r="r" b="b"/>
                <a:pathLst>
                  <a:path w="4527" h="11878" extrusionOk="0">
                    <a:moveTo>
                      <a:pt x="4522" y="0"/>
                    </a:moveTo>
                    <a:cubicBezTo>
                      <a:pt x="4462" y="32"/>
                      <a:pt x="4404" y="63"/>
                      <a:pt x="4345" y="96"/>
                    </a:cubicBezTo>
                    <a:cubicBezTo>
                      <a:pt x="4088" y="238"/>
                      <a:pt x="3837" y="402"/>
                      <a:pt x="3599" y="582"/>
                    </a:cubicBezTo>
                    <a:cubicBezTo>
                      <a:pt x="3362" y="761"/>
                      <a:pt x="3131" y="958"/>
                      <a:pt x="2912" y="1171"/>
                    </a:cubicBezTo>
                    <a:cubicBezTo>
                      <a:pt x="2648" y="1427"/>
                      <a:pt x="2395" y="1711"/>
                      <a:pt x="2160" y="2015"/>
                    </a:cubicBezTo>
                    <a:cubicBezTo>
                      <a:pt x="1932" y="2313"/>
                      <a:pt x="1716" y="2632"/>
                      <a:pt x="1522" y="2962"/>
                    </a:cubicBezTo>
                    <a:cubicBezTo>
                      <a:pt x="1049" y="3767"/>
                      <a:pt x="676" y="4661"/>
                      <a:pt x="415" y="5619"/>
                    </a:cubicBezTo>
                    <a:cubicBezTo>
                      <a:pt x="152" y="6587"/>
                      <a:pt x="15" y="7574"/>
                      <a:pt x="6" y="8554"/>
                    </a:cubicBezTo>
                    <a:cubicBezTo>
                      <a:pt x="1" y="9390"/>
                      <a:pt x="92" y="10190"/>
                      <a:pt x="278" y="10929"/>
                    </a:cubicBezTo>
                    <a:cubicBezTo>
                      <a:pt x="351" y="11219"/>
                      <a:pt x="438" y="11497"/>
                      <a:pt x="534" y="11757"/>
                    </a:cubicBezTo>
                    <a:cubicBezTo>
                      <a:pt x="548" y="11798"/>
                      <a:pt x="564" y="11838"/>
                      <a:pt x="580" y="11878"/>
                    </a:cubicBezTo>
                    <a:lnTo>
                      <a:pt x="606" y="11826"/>
                    </a:lnTo>
                    <a:cubicBezTo>
                      <a:pt x="626" y="11780"/>
                      <a:pt x="647" y="11734"/>
                      <a:pt x="669" y="11688"/>
                    </a:cubicBezTo>
                    <a:cubicBezTo>
                      <a:pt x="839" y="11325"/>
                      <a:pt x="1063" y="10959"/>
                      <a:pt x="1354" y="10569"/>
                    </a:cubicBezTo>
                    <a:cubicBezTo>
                      <a:pt x="1368" y="10549"/>
                      <a:pt x="1383" y="10529"/>
                      <a:pt x="1399" y="10509"/>
                    </a:cubicBezTo>
                    <a:cubicBezTo>
                      <a:pt x="1355" y="10396"/>
                      <a:pt x="1314" y="10281"/>
                      <a:pt x="1277" y="10165"/>
                    </a:cubicBezTo>
                    <a:cubicBezTo>
                      <a:pt x="890" y="8945"/>
                      <a:pt x="871" y="7631"/>
                      <a:pt x="1086" y="6377"/>
                    </a:cubicBezTo>
                    <a:cubicBezTo>
                      <a:pt x="1199" y="5719"/>
                      <a:pt x="1373" y="5073"/>
                      <a:pt x="1606" y="4449"/>
                    </a:cubicBezTo>
                    <a:cubicBezTo>
                      <a:pt x="1835" y="3827"/>
                      <a:pt x="2116" y="3225"/>
                      <a:pt x="2448" y="2653"/>
                    </a:cubicBezTo>
                    <a:cubicBezTo>
                      <a:pt x="2770" y="2100"/>
                      <a:pt x="3140" y="1572"/>
                      <a:pt x="3558" y="1088"/>
                    </a:cubicBezTo>
                    <a:cubicBezTo>
                      <a:pt x="3759" y="855"/>
                      <a:pt x="3971" y="630"/>
                      <a:pt x="4196" y="420"/>
                    </a:cubicBezTo>
                    <a:cubicBezTo>
                      <a:pt x="4259" y="360"/>
                      <a:pt x="4324" y="302"/>
                      <a:pt x="4389" y="244"/>
                    </a:cubicBezTo>
                    <a:cubicBezTo>
                      <a:pt x="4433" y="162"/>
                      <a:pt x="4478" y="82"/>
                      <a:pt x="4526" y="5"/>
                    </a:cubicBezTo>
                    <a:cubicBezTo>
                      <a:pt x="4525" y="5"/>
                      <a:pt x="4523" y="0"/>
                      <a:pt x="4523" y="0"/>
                    </a:cubicBezTo>
                    <a:close/>
                  </a:path>
                </a:pathLst>
              </a:custGeom>
              <a:solidFill>
                <a:srgbClr val="000000">
                  <a:alpha val="72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2" name="Google Shape;937;p26">
                <a:extLst>
                  <a:ext uri="{FF2B5EF4-FFF2-40B4-BE49-F238E27FC236}">
                    <a16:creationId xmlns:a16="http://schemas.microsoft.com/office/drawing/2014/main" id="{81F5E505-27BB-4C6B-A004-2A9E909D6C4F}"/>
                  </a:ext>
                </a:extLst>
              </p:cNvPr>
              <p:cNvSpPr/>
              <p:nvPr/>
            </p:nvSpPr>
            <p:spPr>
              <a:xfrm>
                <a:off x="4464727" y="3065918"/>
                <a:ext cx="650791" cy="424580"/>
              </a:xfrm>
              <a:custGeom>
                <a:avLst/>
                <a:gdLst/>
                <a:ahLst/>
                <a:cxnLst/>
                <a:rect l="l" t="t" r="r" b="b"/>
                <a:pathLst>
                  <a:path w="10098" h="6588" extrusionOk="0">
                    <a:moveTo>
                      <a:pt x="8866" y="0"/>
                    </a:moveTo>
                    <a:cubicBezTo>
                      <a:pt x="8843" y="0"/>
                      <a:pt x="8820" y="7"/>
                      <a:pt x="8801" y="19"/>
                    </a:cubicBezTo>
                    <a:cubicBezTo>
                      <a:pt x="8777" y="36"/>
                      <a:pt x="8760" y="62"/>
                      <a:pt x="8754" y="91"/>
                    </a:cubicBezTo>
                    <a:cubicBezTo>
                      <a:pt x="8753" y="98"/>
                      <a:pt x="8752" y="104"/>
                      <a:pt x="8753" y="111"/>
                    </a:cubicBezTo>
                    <a:cubicBezTo>
                      <a:pt x="8200" y="252"/>
                      <a:pt x="7672" y="496"/>
                      <a:pt x="7161" y="730"/>
                    </a:cubicBezTo>
                    <a:cubicBezTo>
                      <a:pt x="6923" y="840"/>
                      <a:pt x="6676" y="954"/>
                      <a:pt x="6439" y="1055"/>
                    </a:cubicBezTo>
                    <a:lnTo>
                      <a:pt x="6458" y="1044"/>
                    </a:lnTo>
                    <a:lnTo>
                      <a:pt x="6458" y="1044"/>
                    </a:lnTo>
                    <a:cubicBezTo>
                      <a:pt x="5953" y="1251"/>
                      <a:pt x="5538" y="1370"/>
                      <a:pt x="5152" y="1419"/>
                    </a:cubicBezTo>
                    <a:cubicBezTo>
                      <a:pt x="5048" y="1431"/>
                      <a:pt x="4945" y="1433"/>
                      <a:pt x="4845" y="1436"/>
                    </a:cubicBezTo>
                    <a:lnTo>
                      <a:pt x="4721" y="1440"/>
                    </a:lnTo>
                    <a:cubicBezTo>
                      <a:pt x="4611" y="1443"/>
                      <a:pt x="4502" y="1447"/>
                      <a:pt x="4393" y="1452"/>
                    </a:cubicBezTo>
                    <a:cubicBezTo>
                      <a:pt x="4200" y="1461"/>
                      <a:pt x="4043" y="1474"/>
                      <a:pt x="3900" y="1492"/>
                    </a:cubicBezTo>
                    <a:cubicBezTo>
                      <a:pt x="3763" y="1508"/>
                      <a:pt x="3603" y="1530"/>
                      <a:pt x="3450" y="1577"/>
                    </a:cubicBezTo>
                    <a:cubicBezTo>
                      <a:pt x="3364" y="1602"/>
                      <a:pt x="3253" y="1640"/>
                      <a:pt x="3161" y="1700"/>
                    </a:cubicBezTo>
                    <a:cubicBezTo>
                      <a:pt x="3066" y="1762"/>
                      <a:pt x="3004" y="1827"/>
                      <a:pt x="2972" y="1897"/>
                    </a:cubicBezTo>
                    <a:cubicBezTo>
                      <a:pt x="2948" y="1951"/>
                      <a:pt x="2934" y="1997"/>
                      <a:pt x="2930" y="2048"/>
                    </a:cubicBezTo>
                    <a:cubicBezTo>
                      <a:pt x="2926" y="2092"/>
                      <a:pt x="2929" y="2139"/>
                      <a:pt x="2940" y="2187"/>
                    </a:cubicBezTo>
                    <a:cubicBezTo>
                      <a:pt x="2964" y="2302"/>
                      <a:pt x="3024" y="2417"/>
                      <a:pt x="3112" y="2519"/>
                    </a:cubicBezTo>
                    <a:cubicBezTo>
                      <a:pt x="3172" y="2590"/>
                      <a:pt x="3249" y="2657"/>
                      <a:pt x="3337" y="2717"/>
                    </a:cubicBezTo>
                    <a:cubicBezTo>
                      <a:pt x="3383" y="2748"/>
                      <a:pt x="3431" y="2778"/>
                      <a:pt x="3482" y="2802"/>
                    </a:cubicBezTo>
                    <a:cubicBezTo>
                      <a:pt x="3354" y="2826"/>
                      <a:pt x="3220" y="2847"/>
                      <a:pt x="3064" y="2868"/>
                    </a:cubicBezTo>
                    <a:lnTo>
                      <a:pt x="3042" y="2870"/>
                    </a:lnTo>
                    <a:cubicBezTo>
                      <a:pt x="2745" y="2905"/>
                      <a:pt x="2441" y="2928"/>
                      <a:pt x="2147" y="2949"/>
                    </a:cubicBezTo>
                    <a:lnTo>
                      <a:pt x="1998" y="2961"/>
                    </a:lnTo>
                    <a:lnTo>
                      <a:pt x="1922" y="2967"/>
                    </a:lnTo>
                    <a:cubicBezTo>
                      <a:pt x="1866" y="2971"/>
                      <a:pt x="1812" y="2976"/>
                      <a:pt x="1758" y="2977"/>
                    </a:cubicBezTo>
                    <a:cubicBezTo>
                      <a:pt x="1723" y="2979"/>
                      <a:pt x="1688" y="2980"/>
                      <a:pt x="1653" y="2980"/>
                    </a:cubicBezTo>
                    <a:cubicBezTo>
                      <a:pt x="1641" y="2980"/>
                      <a:pt x="1628" y="2980"/>
                      <a:pt x="1616" y="2979"/>
                    </a:cubicBezTo>
                    <a:lnTo>
                      <a:pt x="1469" y="2980"/>
                    </a:lnTo>
                    <a:cubicBezTo>
                      <a:pt x="1385" y="2980"/>
                      <a:pt x="1302" y="2980"/>
                      <a:pt x="1217" y="2983"/>
                    </a:cubicBezTo>
                    <a:cubicBezTo>
                      <a:pt x="1075" y="2985"/>
                      <a:pt x="922" y="2990"/>
                      <a:pt x="773" y="3005"/>
                    </a:cubicBezTo>
                    <a:cubicBezTo>
                      <a:pt x="628" y="3019"/>
                      <a:pt x="498" y="3034"/>
                      <a:pt x="375" y="3075"/>
                    </a:cubicBezTo>
                    <a:cubicBezTo>
                      <a:pt x="286" y="3104"/>
                      <a:pt x="173" y="3150"/>
                      <a:pt x="105" y="3248"/>
                    </a:cubicBezTo>
                    <a:cubicBezTo>
                      <a:pt x="59" y="3313"/>
                      <a:pt x="29" y="3377"/>
                      <a:pt x="16" y="3437"/>
                    </a:cubicBezTo>
                    <a:cubicBezTo>
                      <a:pt x="0" y="3511"/>
                      <a:pt x="0" y="3580"/>
                      <a:pt x="16" y="3643"/>
                    </a:cubicBezTo>
                    <a:cubicBezTo>
                      <a:pt x="31" y="3705"/>
                      <a:pt x="60" y="3766"/>
                      <a:pt x="97" y="3816"/>
                    </a:cubicBezTo>
                    <a:cubicBezTo>
                      <a:pt x="143" y="3879"/>
                      <a:pt x="192" y="3930"/>
                      <a:pt x="247" y="3975"/>
                    </a:cubicBezTo>
                    <a:cubicBezTo>
                      <a:pt x="280" y="4001"/>
                      <a:pt x="315" y="4027"/>
                      <a:pt x="350" y="4051"/>
                    </a:cubicBezTo>
                    <a:lnTo>
                      <a:pt x="387" y="4072"/>
                    </a:lnTo>
                    <a:cubicBezTo>
                      <a:pt x="332" y="4094"/>
                      <a:pt x="286" y="4122"/>
                      <a:pt x="249" y="4156"/>
                    </a:cubicBezTo>
                    <a:cubicBezTo>
                      <a:pt x="187" y="4213"/>
                      <a:pt x="151" y="4293"/>
                      <a:pt x="146" y="4373"/>
                    </a:cubicBezTo>
                    <a:cubicBezTo>
                      <a:pt x="142" y="4454"/>
                      <a:pt x="166" y="4543"/>
                      <a:pt x="215" y="4625"/>
                    </a:cubicBezTo>
                    <a:cubicBezTo>
                      <a:pt x="314" y="4794"/>
                      <a:pt x="465" y="4916"/>
                      <a:pt x="586" y="5004"/>
                    </a:cubicBezTo>
                    <a:cubicBezTo>
                      <a:pt x="613" y="5023"/>
                      <a:pt x="640" y="5042"/>
                      <a:pt x="667" y="5061"/>
                    </a:cubicBezTo>
                    <a:cubicBezTo>
                      <a:pt x="762" y="5126"/>
                      <a:pt x="865" y="5188"/>
                      <a:pt x="971" y="5244"/>
                    </a:cubicBezTo>
                    <a:cubicBezTo>
                      <a:pt x="974" y="5249"/>
                      <a:pt x="976" y="5255"/>
                      <a:pt x="979" y="5259"/>
                    </a:cubicBezTo>
                    <a:cubicBezTo>
                      <a:pt x="1014" y="5318"/>
                      <a:pt x="1049" y="5371"/>
                      <a:pt x="1086" y="5420"/>
                    </a:cubicBezTo>
                    <a:cubicBezTo>
                      <a:pt x="1153" y="5507"/>
                      <a:pt x="1213" y="5575"/>
                      <a:pt x="1273" y="5633"/>
                    </a:cubicBezTo>
                    <a:cubicBezTo>
                      <a:pt x="1336" y="5694"/>
                      <a:pt x="1403" y="5751"/>
                      <a:pt x="1474" y="5804"/>
                    </a:cubicBezTo>
                    <a:cubicBezTo>
                      <a:pt x="1505" y="5828"/>
                      <a:pt x="1536" y="5850"/>
                      <a:pt x="1567" y="5872"/>
                    </a:cubicBezTo>
                    <a:cubicBezTo>
                      <a:pt x="1685" y="5951"/>
                      <a:pt x="1811" y="6023"/>
                      <a:pt x="1944" y="6084"/>
                    </a:cubicBezTo>
                    <a:cubicBezTo>
                      <a:pt x="2266" y="6232"/>
                      <a:pt x="2626" y="6342"/>
                      <a:pt x="3043" y="6420"/>
                    </a:cubicBezTo>
                    <a:cubicBezTo>
                      <a:pt x="3364" y="6478"/>
                      <a:pt x="3708" y="6521"/>
                      <a:pt x="4127" y="6553"/>
                    </a:cubicBezTo>
                    <a:cubicBezTo>
                      <a:pt x="4416" y="6576"/>
                      <a:pt x="4685" y="6587"/>
                      <a:pt x="4943" y="6587"/>
                    </a:cubicBezTo>
                    <a:cubicBezTo>
                      <a:pt x="5051" y="6587"/>
                      <a:pt x="5156" y="6585"/>
                      <a:pt x="5260" y="6582"/>
                    </a:cubicBezTo>
                    <a:cubicBezTo>
                      <a:pt x="6102" y="6551"/>
                      <a:pt x="6897" y="6421"/>
                      <a:pt x="7623" y="6193"/>
                    </a:cubicBezTo>
                    <a:cubicBezTo>
                      <a:pt x="8019" y="6069"/>
                      <a:pt x="8391" y="5921"/>
                      <a:pt x="8729" y="5749"/>
                    </a:cubicBezTo>
                    <a:cubicBezTo>
                      <a:pt x="9080" y="5572"/>
                      <a:pt x="9412" y="5361"/>
                      <a:pt x="9715" y="5124"/>
                    </a:cubicBezTo>
                    <a:cubicBezTo>
                      <a:pt x="9737" y="5107"/>
                      <a:pt x="9747" y="5072"/>
                      <a:pt x="9748" y="5047"/>
                    </a:cubicBezTo>
                    <a:cubicBezTo>
                      <a:pt x="9748" y="5039"/>
                      <a:pt x="9747" y="5033"/>
                      <a:pt x="9745" y="5026"/>
                    </a:cubicBezTo>
                    <a:cubicBezTo>
                      <a:pt x="9789" y="4956"/>
                      <a:pt x="9828" y="4884"/>
                      <a:pt x="9861" y="4812"/>
                    </a:cubicBezTo>
                    <a:cubicBezTo>
                      <a:pt x="9911" y="4702"/>
                      <a:pt x="9954" y="4586"/>
                      <a:pt x="9988" y="4466"/>
                    </a:cubicBezTo>
                    <a:cubicBezTo>
                      <a:pt x="10051" y="4240"/>
                      <a:pt x="10086" y="3990"/>
                      <a:pt x="10091" y="3721"/>
                    </a:cubicBezTo>
                    <a:cubicBezTo>
                      <a:pt x="10098" y="3413"/>
                      <a:pt x="10065" y="3081"/>
                      <a:pt x="9997" y="2734"/>
                    </a:cubicBezTo>
                    <a:cubicBezTo>
                      <a:pt x="9931" y="2401"/>
                      <a:pt x="9840" y="2065"/>
                      <a:pt x="9725" y="1734"/>
                    </a:cubicBezTo>
                    <a:cubicBezTo>
                      <a:pt x="9539" y="1195"/>
                      <a:pt x="9303" y="667"/>
                      <a:pt x="9022" y="159"/>
                    </a:cubicBezTo>
                    <a:cubicBezTo>
                      <a:pt x="9016" y="140"/>
                      <a:pt x="9006" y="122"/>
                      <a:pt x="8991" y="108"/>
                    </a:cubicBezTo>
                    <a:lnTo>
                      <a:pt x="8975" y="78"/>
                    </a:lnTo>
                    <a:lnTo>
                      <a:pt x="8958" y="49"/>
                    </a:lnTo>
                    <a:cubicBezTo>
                      <a:pt x="8951" y="37"/>
                      <a:pt x="8941" y="27"/>
                      <a:pt x="8930" y="19"/>
                    </a:cubicBezTo>
                    <a:cubicBezTo>
                      <a:pt x="8911" y="7"/>
                      <a:pt x="8889" y="0"/>
                      <a:pt x="8866" y="0"/>
                    </a:cubicBezTo>
                    <a:close/>
                  </a:path>
                </a:pathLst>
              </a:custGeom>
              <a:solidFill>
                <a:srgbClr val="E9B5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3" name="Google Shape;938;p26">
                <a:extLst>
                  <a:ext uri="{FF2B5EF4-FFF2-40B4-BE49-F238E27FC236}">
                    <a16:creationId xmlns:a16="http://schemas.microsoft.com/office/drawing/2014/main" id="{A1B547AA-2A47-4465-AD62-E0582732D070}"/>
                  </a:ext>
                </a:extLst>
              </p:cNvPr>
              <p:cNvSpPr/>
              <p:nvPr/>
            </p:nvSpPr>
            <p:spPr>
              <a:xfrm>
                <a:off x="4491731" y="3327963"/>
                <a:ext cx="239809" cy="29904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464" extrusionOk="0">
                    <a:moveTo>
                      <a:pt x="43" y="0"/>
                    </a:moveTo>
                    <a:cubicBezTo>
                      <a:pt x="27" y="0"/>
                      <a:pt x="12" y="11"/>
                      <a:pt x="7" y="26"/>
                    </a:cubicBezTo>
                    <a:cubicBezTo>
                      <a:pt x="0" y="46"/>
                      <a:pt x="12" y="66"/>
                      <a:pt x="31" y="73"/>
                    </a:cubicBezTo>
                    <a:cubicBezTo>
                      <a:pt x="314" y="181"/>
                      <a:pt x="607" y="263"/>
                      <a:pt x="904" y="325"/>
                    </a:cubicBezTo>
                    <a:cubicBezTo>
                      <a:pt x="1203" y="387"/>
                      <a:pt x="1506" y="429"/>
                      <a:pt x="1810" y="447"/>
                    </a:cubicBezTo>
                    <a:cubicBezTo>
                      <a:pt x="1973" y="458"/>
                      <a:pt x="2136" y="463"/>
                      <a:pt x="2299" y="463"/>
                    </a:cubicBezTo>
                    <a:cubicBezTo>
                      <a:pt x="2454" y="463"/>
                      <a:pt x="2609" y="458"/>
                      <a:pt x="2764" y="447"/>
                    </a:cubicBezTo>
                    <a:cubicBezTo>
                      <a:pt x="3060" y="427"/>
                      <a:pt x="3355" y="389"/>
                      <a:pt x="3642" y="316"/>
                    </a:cubicBezTo>
                    <a:cubicBezTo>
                      <a:pt x="3689" y="303"/>
                      <a:pt x="3721" y="260"/>
                      <a:pt x="3711" y="212"/>
                    </a:cubicBezTo>
                    <a:cubicBezTo>
                      <a:pt x="3706" y="189"/>
                      <a:pt x="3692" y="170"/>
                      <a:pt x="3675" y="157"/>
                    </a:cubicBezTo>
                    <a:cubicBezTo>
                      <a:pt x="3659" y="147"/>
                      <a:pt x="3641" y="142"/>
                      <a:pt x="3624" y="142"/>
                    </a:cubicBezTo>
                    <a:cubicBezTo>
                      <a:pt x="3618" y="142"/>
                      <a:pt x="3613" y="142"/>
                      <a:pt x="3608" y="143"/>
                    </a:cubicBezTo>
                    <a:cubicBezTo>
                      <a:pt x="3421" y="182"/>
                      <a:pt x="3232" y="216"/>
                      <a:pt x="3044" y="243"/>
                    </a:cubicBezTo>
                    <a:cubicBezTo>
                      <a:pt x="2862" y="270"/>
                      <a:pt x="2680" y="291"/>
                      <a:pt x="2497" y="304"/>
                    </a:cubicBezTo>
                    <a:lnTo>
                      <a:pt x="2499" y="304"/>
                    </a:lnTo>
                    <a:cubicBezTo>
                      <a:pt x="2349" y="316"/>
                      <a:pt x="2197" y="323"/>
                      <a:pt x="2046" y="324"/>
                    </a:cubicBezTo>
                    <a:cubicBezTo>
                      <a:pt x="1902" y="324"/>
                      <a:pt x="1759" y="320"/>
                      <a:pt x="1616" y="311"/>
                    </a:cubicBezTo>
                    <a:cubicBezTo>
                      <a:pt x="1474" y="302"/>
                      <a:pt x="1332" y="292"/>
                      <a:pt x="1190" y="274"/>
                    </a:cubicBezTo>
                    <a:cubicBezTo>
                      <a:pt x="1064" y="257"/>
                      <a:pt x="937" y="238"/>
                      <a:pt x="811" y="215"/>
                    </a:cubicBezTo>
                    <a:cubicBezTo>
                      <a:pt x="552" y="165"/>
                      <a:pt x="298" y="95"/>
                      <a:pt x="54" y="2"/>
                    </a:cubicBezTo>
                    <a:cubicBezTo>
                      <a:pt x="50" y="1"/>
                      <a:pt x="47" y="0"/>
                      <a:pt x="43" y="0"/>
                    </a:cubicBezTo>
                    <a:close/>
                  </a:path>
                </a:pathLst>
              </a:custGeom>
              <a:solidFill>
                <a:srgbClr val="CE9F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939;p26">
                <a:extLst>
                  <a:ext uri="{FF2B5EF4-FFF2-40B4-BE49-F238E27FC236}">
                    <a16:creationId xmlns:a16="http://schemas.microsoft.com/office/drawing/2014/main" id="{CC9708A7-A87F-4BED-8749-C04F8A612F6E}"/>
                  </a:ext>
                </a:extLst>
              </p:cNvPr>
              <p:cNvSpPr/>
              <p:nvPr/>
            </p:nvSpPr>
            <p:spPr>
              <a:xfrm>
                <a:off x="4535491" y="3405171"/>
                <a:ext cx="221377" cy="25263"/>
              </a:xfrm>
              <a:custGeom>
                <a:avLst/>
                <a:gdLst/>
                <a:ahLst/>
                <a:cxnLst/>
                <a:rect l="l" t="t" r="r" b="b"/>
                <a:pathLst>
                  <a:path w="3435" h="392" extrusionOk="0">
                    <a:moveTo>
                      <a:pt x="43" y="0"/>
                    </a:moveTo>
                    <a:cubicBezTo>
                      <a:pt x="27" y="0"/>
                      <a:pt x="12" y="10"/>
                      <a:pt x="7" y="26"/>
                    </a:cubicBezTo>
                    <a:cubicBezTo>
                      <a:pt x="1" y="45"/>
                      <a:pt x="12" y="66"/>
                      <a:pt x="31" y="72"/>
                    </a:cubicBezTo>
                    <a:cubicBezTo>
                      <a:pt x="290" y="162"/>
                      <a:pt x="554" y="233"/>
                      <a:pt x="824" y="283"/>
                    </a:cubicBezTo>
                    <a:cubicBezTo>
                      <a:pt x="1109" y="337"/>
                      <a:pt x="1399" y="370"/>
                      <a:pt x="1690" y="384"/>
                    </a:cubicBezTo>
                    <a:cubicBezTo>
                      <a:pt x="1799" y="389"/>
                      <a:pt x="1908" y="392"/>
                      <a:pt x="2017" y="392"/>
                    </a:cubicBezTo>
                    <a:cubicBezTo>
                      <a:pt x="2196" y="392"/>
                      <a:pt x="2375" y="384"/>
                      <a:pt x="2553" y="368"/>
                    </a:cubicBezTo>
                    <a:cubicBezTo>
                      <a:pt x="2831" y="345"/>
                      <a:pt x="3110" y="302"/>
                      <a:pt x="3378" y="227"/>
                    </a:cubicBezTo>
                    <a:cubicBezTo>
                      <a:pt x="3397" y="222"/>
                      <a:pt x="3412" y="213"/>
                      <a:pt x="3422" y="198"/>
                    </a:cubicBezTo>
                    <a:cubicBezTo>
                      <a:pt x="3431" y="183"/>
                      <a:pt x="3435" y="165"/>
                      <a:pt x="3432" y="149"/>
                    </a:cubicBezTo>
                    <a:cubicBezTo>
                      <a:pt x="3427" y="131"/>
                      <a:pt x="3417" y="116"/>
                      <a:pt x="3403" y="107"/>
                    </a:cubicBezTo>
                    <a:cubicBezTo>
                      <a:pt x="3393" y="99"/>
                      <a:pt x="3379" y="95"/>
                      <a:pt x="3366" y="95"/>
                    </a:cubicBezTo>
                    <a:cubicBezTo>
                      <a:pt x="3361" y="95"/>
                      <a:pt x="3357" y="95"/>
                      <a:pt x="3352" y="96"/>
                    </a:cubicBezTo>
                    <a:cubicBezTo>
                      <a:pt x="3175" y="137"/>
                      <a:pt x="2997" y="174"/>
                      <a:pt x="2818" y="202"/>
                    </a:cubicBezTo>
                    <a:cubicBezTo>
                      <a:pt x="2639" y="229"/>
                      <a:pt x="2460" y="250"/>
                      <a:pt x="2280" y="264"/>
                    </a:cubicBezTo>
                    <a:lnTo>
                      <a:pt x="2285" y="264"/>
                    </a:lnTo>
                    <a:cubicBezTo>
                      <a:pt x="2136" y="274"/>
                      <a:pt x="1987" y="279"/>
                      <a:pt x="1838" y="279"/>
                    </a:cubicBezTo>
                    <a:cubicBezTo>
                      <a:pt x="1468" y="279"/>
                      <a:pt x="1097" y="247"/>
                      <a:pt x="732" y="179"/>
                    </a:cubicBezTo>
                    <a:lnTo>
                      <a:pt x="732" y="179"/>
                    </a:lnTo>
                    <a:cubicBezTo>
                      <a:pt x="736" y="180"/>
                      <a:pt x="739" y="181"/>
                      <a:pt x="743" y="182"/>
                    </a:cubicBezTo>
                    <a:cubicBezTo>
                      <a:pt x="509" y="137"/>
                      <a:pt x="279" y="81"/>
                      <a:pt x="54" y="2"/>
                    </a:cubicBezTo>
                    <a:cubicBezTo>
                      <a:pt x="50" y="1"/>
                      <a:pt x="46" y="0"/>
                      <a:pt x="43" y="0"/>
                    </a:cubicBezTo>
                    <a:close/>
                  </a:path>
                </a:pathLst>
              </a:custGeom>
              <a:solidFill>
                <a:srgbClr val="CE9F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5" name="Google Shape;940;p26">
                <a:extLst>
                  <a:ext uri="{FF2B5EF4-FFF2-40B4-BE49-F238E27FC236}">
                    <a16:creationId xmlns:a16="http://schemas.microsoft.com/office/drawing/2014/main" id="{237770BF-2FC1-46D7-AF49-6696EF27F5EB}"/>
                  </a:ext>
                </a:extLst>
              </p:cNvPr>
              <p:cNvSpPr/>
              <p:nvPr/>
            </p:nvSpPr>
            <p:spPr>
              <a:xfrm>
                <a:off x="4990103" y="2342362"/>
                <a:ext cx="404344" cy="1102052"/>
              </a:xfrm>
              <a:custGeom>
                <a:avLst/>
                <a:gdLst/>
                <a:ahLst/>
                <a:cxnLst/>
                <a:rect l="l" t="t" r="r" b="b"/>
                <a:pathLst>
                  <a:path w="6274" h="17100" extrusionOk="0">
                    <a:moveTo>
                      <a:pt x="2876" y="1"/>
                    </a:moveTo>
                    <a:cubicBezTo>
                      <a:pt x="2884" y="23"/>
                      <a:pt x="2891" y="45"/>
                      <a:pt x="2897" y="66"/>
                    </a:cubicBezTo>
                    <a:cubicBezTo>
                      <a:pt x="2976" y="311"/>
                      <a:pt x="3043" y="561"/>
                      <a:pt x="3099" y="812"/>
                    </a:cubicBezTo>
                    <a:cubicBezTo>
                      <a:pt x="3210" y="1315"/>
                      <a:pt x="3278" y="1827"/>
                      <a:pt x="3305" y="2342"/>
                    </a:cubicBezTo>
                    <a:cubicBezTo>
                      <a:pt x="3353" y="3251"/>
                      <a:pt x="3283" y="4166"/>
                      <a:pt x="3124" y="5061"/>
                    </a:cubicBezTo>
                    <a:cubicBezTo>
                      <a:pt x="3046" y="5503"/>
                      <a:pt x="2948" y="5940"/>
                      <a:pt x="2829" y="6371"/>
                    </a:cubicBezTo>
                    <a:cubicBezTo>
                      <a:pt x="2712" y="6794"/>
                      <a:pt x="2576" y="7214"/>
                      <a:pt x="2416" y="7624"/>
                    </a:cubicBezTo>
                    <a:cubicBezTo>
                      <a:pt x="2255" y="8038"/>
                      <a:pt x="2072" y="8444"/>
                      <a:pt x="1861" y="8835"/>
                    </a:cubicBezTo>
                    <a:cubicBezTo>
                      <a:pt x="1807" y="8937"/>
                      <a:pt x="1750" y="9037"/>
                      <a:pt x="1693" y="9135"/>
                    </a:cubicBezTo>
                    <a:cubicBezTo>
                      <a:pt x="1645" y="9215"/>
                      <a:pt x="1597" y="9294"/>
                      <a:pt x="1549" y="9373"/>
                    </a:cubicBezTo>
                    <a:cubicBezTo>
                      <a:pt x="1456" y="9525"/>
                      <a:pt x="1362" y="9677"/>
                      <a:pt x="1265" y="9826"/>
                    </a:cubicBezTo>
                    <a:cubicBezTo>
                      <a:pt x="1162" y="9982"/>
                      <a:pt x="1058" y="10137"/>
                      <a:pt x="947" y="10287"/>
                    </a:cubicBezTo>
                    <a:cubicBezTo>
                      <a:pt x="833" y="10443"/>
                      <a:pt x="714" y="10596"/>
                      <a:pt x="585" y="10739"/>
                    </a:cubicBezTo>
                    <a:cubicBezTo>
                      <a:pt x="409" y="10938"/>
                      <a:pt x="216" y="11126"/>
                      <a:pt x="1" y="11281"/>
                    </a:cubicBezTo>
                    <a:cubicBezTo>
                      <a:pt x="213" y="11676"/>
                      <a:pt x="394" y="12089"/>
                      <a:pt x="542" y="12511"/>
                    </a:cubicBezTo>
                    <a:cubicBezTo>
                      <a:pt x="678" y="12898"/>
                      <a:pt x="789" y="13293"/>
                      <a:pt x="872" y="13694"/>
                    </a:cubicBezTo>
                    <a:cubicBezTo>
                      <a:pt x="953" y="14090"/>
                      <a:pt x="1011" y="14493"/>
                      <a:pt x="1040" y="14897"/>
                    </a:cubicBezTo>
                    <a:cubicBezTo>
                      <a:pt x="1068" y="15303"/>
                      <a:pt x="1071" y="15711"/>
                      <a:pt x="1042" y="16118"/>
                    </a:cubicBezTo>
                    <a:cubicBezTo>
                      <a:pt x="1019" y="16446"/>
                      <a:pt x="976" y="16776"/>
                      <a:pt x="914" y="17100"/>
                    </a:cubicBezTo>
                    <a:cubicBezTo>
                      <a:pt x="927" y="17093"/>
                      <a:pt x="940" y="17088"/>
                      <a:pt x="952" y="17082"/>
                    </a:cubicBezTo>
                    <a:lnTo>
                      <a:pt x="953" y="17082"/>
                    </a:lnTo>
                    <a:cubicBezTo>
                      <a:pt x="954" y="17081"/>
                      <a:pt x="956" y="17081"/>
                      <a:pt x="957" y="17080"/>
                    </a:cubicBezTo>
                    <a:cubicBezTo>
                      <a:pt x="959" y="17079"/>
                      <a:pt x="960" y="17079"/>
                      <a:pt x="961" y="17078"/>
                    </a:cubicBezTo>
                    <a:cubicBezTo>
                      <a:pt x="1084" y="17021"/>
                      <a:pt x="1205" y="16961"/>
                      <a:pt x="1324" y="16897"/>
                    </a:cubicBezTo>
                    <a:cubicBezTo>
                      <a:pt x="1435" y="16837"/>
                      <a:pt x="1544" y="16774"/>
                      <a:pt x="1653" y="16711"/>
                    </a:cubicBezTo>
                    <a:cubicBezTo>
                      <a:pt x="1703" y="16679"/>
                      <a:pt x="1754" y="16648"/>
                      <a:pt x="1803" y="16616"/>
                    </a:cubicBezTo>
                    <a:cubicBezTo>
                      <a:pt x="2072" y="16444"/>
                      <a:pt x="2329" y="16255"/>
                      <a:pt x="2575" y="16053"/>
                    </a:cubicBezTo>
                    <a:cubicBezTo>
                      <a:pt x="2575" y="16054"/>
                      <a:pt x="2575" y="16054"/>
                      <a:pt x="2575" y="16054"/>
                    </a:cubicBezTo>
                    <a:cubicBezTo>
                      <a:pt x="2893" y="15792"/>
                      <a:pt x="3195" y="15506"/>
                      <a:pt x="3475" y="15202"/>
                    </a:cubicBezTo>
                    <a:cubicBezTo>
                      <a:pt x="3752" y="14902"/>
                      <a:pt x="4011" y="14585"/>
                      <a:pt x="4252" y="14253"/>
                    </a:cubicBezTo>
                    <a:cubicBezTo>
                      <a:pt x="4805" y="13488"/>
                      <a:pt x="5260" y="12653"/>
                      <a:pt x="5602" y="11773"/>
                    </a:cubicBezTo>
                    <a:lnTo>
                      <a:pt x="5602" y="11773"/>
                    </a:lnTo>
                    <a:cubicBezTo>
                      <a:pt x="5602" y="11774"/>
                      <a:pt x="5601" y="11775"/>
                      <a:pt x="5601" y="11777"/>
                    </a:cubicBezTo>
                    <a:cubicBezTo>
                      <a:pt x="5900" y="11000"/>
                      <a:pt x="6112" y="10188"/>
                      <a:pt x="6201" y="9359"/>
                    </a:cubicBezTo>
                    <a:lnTo>
                      <a:pt x="6201" y="9361"/>
                    </a:lnTo>
                    <a:cubicBezTo>
                      <a:pt x="6231" y="9070"/>
                      <a:pt x="6250" y="8778"/>
                      <a:pt x="6261" y="8486"/>
                    </a:cubicBezTo>
                    <a:cubicBezTo>
                      <a:pt x="6271" y="8189"/>
                      <a:pt x="6273" y="7891"/>
                      <a:pt x="6265" y="7594"/>
                    </a:cubicBezTo>
                    <a:cubicBezTo>
                      <a:pt x="6248" y="6999"/>
                      <a:pt x="6194" y="6406"/>
                      <a:pt x="6097" y="5820"/>
                    </a:cubicBezTo>
                    <a:lnTo>
                      <a:pt x="6097" y="5820"/>
                    </a:lnTo>
                    <a:cubicBezTo>
                      <a:pt x="6098" y="5823"/>
                      <a:pt x="6098" y="5826"/>
                      <a:pt x="6099" y="5829"/>
                    </a:cubicBezTo>
                    <a:cubicBezTo>
                      <a:pt x="6020" y="5358"/>
                      <a:pt x="5916" y="4891"/>
                      <a:pt x="5779" y="4433"/>
                    </a:cubicBezTo>
                    <a:cubicBezTo>
                      <a:pt x="5643" y="3981"/>
                      <a:pt x="5479" y="3537"/>
                      <a:pt x="5283" y="3107"/>
                    </a:cubicBezTo>
                    <a:lnTo>
                      <a:pt x="5283" y="3107"/>
                    </a:lnTo>
                    <a:cubicBezTo>
                      <a:pt x="5283" y="3107"/>
                      <a:pt x="5283" y="3107"/>
                      <a:pt x="5283" y="3107"/>
                    </a:cubicBezTo>
                    <a:cubicBezTo>
                      <a:pt x="5125" y="2765"/>
                      <a:pt x="4949" y="2433"/>
                      <a:pt x="4750" y="2113"/>
                    </a:cubicBezTo>
                    <a:cubicBezTo>
                      <a:pt x="4554" y="1797"/>
                      <a:pt x="4340" y="1495"/>
                      <a:pt x="4106" y="1208"/>
                    </a:cubicBezTo>
                    <a:lnTo>
                      <a:pt x="4106" y="1208"/>
                    </a:lnTo>
                    <a:cubicBezTo>
                      <a:pt x="4106" y="1209"/>
                      <a:pt x="4107" y="1211"/>
                      <a:pt x="4108" y="1212"/>
                    </a:cubicBezTo>
                    <a:lnTo>
                      <a:pt x="4108" y="1212"/>
                    </a:lnTo>
                    <a:cubicBezTo>
                      <a:pt x="3877" y="930"/>
                      <a:pt x="3626" y="661"/>
                      <a:pt x="3358" y="414"/>
                    </a:cubicBezTo>
                    <a:cubicBezTo>
                      <a:pt x="3221" y="287"/>
                      <a:pt x="3080" y="164"/>
                      <a:pt x="2935" y="47"/>
                    </a:cubicBezTo>
                    <a:cubicBezTo>
                      <a:pt x="2916" y="31"/>
                      <a:pt x="2896" y="16"/>
                      <a:pt x="2876" y="1"/>
                    </a:cubicBezTo>
                    <a:close/>
                  </a:path>
                </a:pathLst>
              </a:custGeom>
              <a:solidFill>
                <a:srgbClr val="F4D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6" name="Google Shape;941;p26">
                <a:extLst>
                  <a:ext uri="{FF2B5EF4-FFF2-40B4-BE49-F238E27FC236}">
                    <a16:creationId xmlns:a16="http://schemas.microsoft.com/office/drawing/2014/main" id="{B3C625FE-9450-4CA7-92C2-830733097E55}"/>
                  </a:ext>
                </a:extLst>
              </p:cNvPr>
              <p:cNvSpPr/>
              <p:nvPr/>
            </p:nvSpPr>
            <p:spPr>
              <a:xfrm>
                <a:off x="5048750" y="2342104"/>
                <a:ext cx="345825" cy="1102310"/>
              </a:xfrm>
              <a:custGeom>
                <a:avLst/>
                <a:gdLst/>
                <a:ahLst/>
                <a:cxnLst/>
                <a:rect l="l" t="t" r="r" b="b"/>
                <a:pathLst>
                  <a:path w="5366" h="17104" extrusionOk="0">
                    <a:moveTo>
                      <a:pt x="1965" y="0"/>
                    </a:moveTo>
                    <a:cubicBezTo>
                      <a:pt x="1965" y="0"/>
                      <a:pt x="1964" y="3"/>
                      <a:pt x="1964" y="3"/>
                    </a:cubicBezTo>
                    <a:lnTo>
                      <a:pt x="1968" y="22"/>
                    </a:lnTo>
                    <a:lnTo>
                      <a:pt x="1985" y="72"/>
                    </a:lnTo>
                    <a:cubicBezTo>
                      <a:pt x="2040" y="244"/>
                      <a:pt x="2089" y="416"/>
                      <a:pt x="2131" y="587"/>
                    </a:cubicBezTo>
                    <a:cubicBezTo>
                      <a:pt x="2338" y="836"/>
                      <a:pt x="2533" y="1096"/>
                      <a:pt x="2713" y="1367"/>
                    </a:cubicBezTo>
                    <a:cubicBezTo>
                      <a:pt x="3112" y="1970"/>
                      <a:pt x="3443" y="2620"/>
                      <a:pt x="3693" y="3298"/>
                    </a:cubicBezTo>
                    <a:cubicBezTo>
                      <a:pt x="3942" y="3974"/>
                      <a:pt x="4116" y="4676"/>
                      <a:pt x="4214" y="5390"/>
                    </a:cubicBezTo>
                    <a:cubicBezTo>
                      <a:pt x="4313" y="6101"/>
                      <a:pt x="4340" y="6821"/>
                      <a:pt x="4295" y="7537"/>
                    </a:cubicBezTo>
                    <a:cubicBezTo>
                      <a:pt x="4250" y="8258"/>
                      <a:pt x="4138" y="8974"/>
                      <a:pt x="3959" y="9673"/>
                    </a:cubicBezTo>
                    <a:cubicBezTo>
                      <a:pt x="3599" y="11081"/>
                      <a:pt x="2981" y="12426"/>
                      <a:pt x="2126" y="13601"/>
                    </a:cubicBezTo>
                    <a:cubicBezTo>
                      <a:pt x="1700" y="14187"/>
                      <a:pt x="1215" y="14733"/>
                      <a:pt x="679" y="15222"/>
                    </a:cubicBezTo>
                    <a:cubicBezTo>
                      <a:pt x="508" y="15377"/>
                      <a:pt x="331" y="15528"/>
                      <a:pt x="149" y="15672"/>
                    </a:cubicBezTo>
                    <a:cubicBezTo>
                      <a:pt x="147" y="15825"/>
                      <a:pt x="141" y="15974"/>
                      <a:pt x="130" y="16122"/>
                    </a:cubicBezTo>
                    <a:cubicBezTo>
                      <a:pt x="106" y="16456"/>
                      <a:pt x="63" y="16788"/>
                      <a:pt x="0" y="17104"/>
                    </a:cubicBezTo>
                    <a:lnTo>
                      <a:pt x="34" y="17093"/>
                    </a:lnTo>
                    <a:lnTo>
                      <a:pt x="49" y="17085"/>
                    </a:lnTo>
                    <a:cubicBezTo>
                      <a:pt x="175" y="17028"/>
                      <a:pt x="298" y="16966"/>
                      <a:pt x="416" y="16903"/>
                    </a:cubicBezTo>
                    <a:cubicBezTo>
                      <a:pt x="526" y="16843"/>
                      <a:pt x="636" y="16781"/>
                      <a:pt x="744" y="16717"/>
                    </a:cubicBezTo>
                    <a:cubicBezTo>
                      <a:pt x="795" y="16685"/>
                      <a:pt x="845" y="16654"/>
                      <a:pt x="895" y="16622"/>
                    </a:cubicBezTo>
                    <a:cubicBezTo>
                      <a:pt x="1157" y="16454"/>
                      <a:pt x="1417" y="16265"/>
                      <a:pt x="1667" y="16060"/>
                    </a:cubicBezTo>
                    <a:cubicBezTo>
                      <a:pt x="1984" y="15799"/>
                      <a:pt x="2286" y="15513"/>
                      <a:pt x="2567" y="15208"/>
                    </a:cubicBezTo>
                    <a:cubicBezTo>
                      <a:pt x="2843" y="14909"/>
                      <a:pt x="3105" y="14590"/>
                      <a:pt x="3343" y="14261"/>
                    </a:cubicBezTo>
                    <a:cubicBezTo>
                      <a:pt x="3898" y="13493"/>
                      <a:pt x="4353" y="12659"/>
                      <a:pt x="4694" y="11779"/>
                    </a:cubicBezTo>
                    <a:cubicBezTo>
                      <a:pt x="5009" y="10961"/>
                      <a:pt x="5211" y="10150"/>
                      <a:pt x="5294" y="9364"/>
                    </a:cubicBezTo>
                    <a:cubicBezTo>
                      <a:pt x="5323" y="9086"/>
                      <a:pt x="5342" y="8791"/>
                      <a:pt x="5353" y="8490"/>
                    </a:cubicBezTo>
                    <a:cubicBezTo>
                      <a:pt x="5363" y="8179"/>
                      <a:pt x="5365" y="7879"/>
                      <a:pt x="5358" y="7598"/>
                    </a:cubicBezTo>
                    <a:cubicBezTo>
                      <a:pt x="5340" y="6993"/>
                      <a:pt x="5284" y="6395"/>
                      <a:pt x="5190" y="5824"/>
                    </a:cubicBezTo>
                    <a:cubicBezTo>
                      <a:pt x="5108" y="5337"/>
                      <a:pt x="5002" y="4871"/>
                      <a:pt x="4871" y="4436"/>
                    </a:cubicBezTo>
                    <a:cubicBezTo>
                      <a:pt x="4733" y="3975"/>
                      <a:pt x="4566" y="3527"/>
                      <a:pt x="4375" y="3109"/>
                    </a:cubicBezTo>
                    <a:cubicBezTo>
                      <a:pt x="4213" y="2759"/>
                      <a:pt x="4034" y="2425"/>
                      <a:pt x="3843" y="2116"/>
                    </a:cubicBezTo>
                    <a:cubicBezTo>
                      <a:pt x="3645" y="1799"/>
                      <a:pt x="3429" y="1494"/>
                      <a:pt x="3197" y="1210"/>
                    </a:cubicBezTo>
                    <a:cubicBezTo>
                      <a:pt x="2965" y="927"/>
                      <a:pt x="2714" y="659"/>
                      <a:pt x="2450" y="416"/>
                    </a:cubicBezTo>
                    <a:cubicBezTo>
                      <a:pt x="2312" y="288"/>
                      <a:pt x="2170" y="165"/>
                      <a:pt x="2027" y="49"/>
                    </a:cubicBezTo>
                    <a:cubicBezTo>
                      <a:pt x="2007" y="33"/>
                      <a:pt x="1988" y="17"/>
                      <a:pt x="1967" y="3"/>
                    </a:cubicBezTo>
                    <a:lnTo>
                      <a:pt x="1965" y="0"/>
                    </a:lnTo>
                    <a:close/>
                  </a:path>
                </a:pathLst>
              </a:custGeom>
              <a:solidFill>
                <a:srgbClr val="000000">
                  <a:alpha val="72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7" name="Google Shape;942;p26">
              <a:extLst>
                <a:ext uri="{FF2B5EF4-FFF2-40B4-BE49-F238E27FC236}">
                  <a16:creationId xmlns:a16="http://schemas.microsoft.com/office/drawing/2014/main" id="{7FD14497-AD75-4CFF-B581-DEECA2FF644E}"/>
                </a:ext>
              </a:extLst>
            </p:cNvPr>
            <p:cNvSpPr/>
            <p:nvPr/>
          </p:nvSpPr>
          <p:spPr>
            <a:xfrm>
              <a:off x="1764083" y="1380075"/>
              <a:ext cx="241500" cy="24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943;p26">
              <a:extLst>
                <a:ext uri="{FF2B5EF4-FFF2-40B4-BE49-F238E27FC236}">
                  <a16:creationId xmlns:a16="http://schemas.microsoft.com/office/drawing/2014/main" id="{8FC5D217-DCA1-419F-A2EE-CF358D0F4211}"/>
                </a:ext>
              </a:extLst>
            </p:cNvPr>
            <p:cNvSpPr/>
            <p:nvPr/>
          </p:nvSpPr>
          <p:spPr>
            <a:xfrm>
              <a:off x="2908528" y="1380082"/>
              <a:ext cx="241500" cy="241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944;p26">
              <a:extLst>
                <a:ext uri="{FF2B5EF4-FFF2-40B4-BE49-F238E27FC236}">
                  <a16:creationId xmlns:a16="http://schemas.microsoft.com/office/drawing/2014/main" id="{0B0948E2-3E56-4AD5-A030-24050C5C8427}"/>
                </a:ext>
              </a:extLst>
            </p:cNvPr>
            <p:cNvSpPr/>
            <p:nvPr/>
          </p:nvSpPr>
          <p:spPr>
            <a:xfrm>
              <a:off x="3719857" y="2001791"/>
              <a:ext cx="241500" cy="241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" name="ZoneTexte 1"/>
          <p:cNvSpPr txBox="1"/>
          <p:nvPr/>
        </p:nvSpPr>
        <p:spPr>
          <a:xfrm>
            <a:off x="699655" y="1801091"/>
            <a:ext cx="3906404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Opérationnel:</a:t>
            </a:r>
          </a:p>
          <a:p>
            <a:pPr marL="285750" lvl="8" indent="-285750">
              <a:buFont typeface="Arial" panose="020B0604020202020204" pitchFamily="34" charset="0"/>
              <a:buChar char="•"/>
            </a:pPr>
            <a:r>
              <a:rPr lang="fr-FR" dirty="0" smtClean="0"/>
              <a:t>Traitement d’images</a:t>
            </a:r>
          </a:p>
          <a:p>
            <a:pPr marL="285750" lvl="8" indent="-285750">
              <a:buFont typeface="Arial" panose="020B0604020202020204" pitchFamily="34" charset="0"/>
              <a:buChar char="•"/>
            </a:pPr>
            <a:r>
              <a:rPr lang="fr-FR" dirty="0" smtClean="0"/>
              <a:t>Communication </a:t>
            </a:r>
            <a:r>
              <a:rPr lang="fr-FR" dirty="0" err="1" smtClean="0"/>
              <a:t>Arduino</a:t>
            </a:r>
            <a:r>
              <a:rPr lang="fr-FR" dirty="0" smtClean="0"/>
              <a:t> – </a:t>
            </a:r>
            <a:r>
              <a:rPr lang="fr-FR" dirty="0" err="1" smtClean="0"/>
              <a:t>Raspberry</a:t>
            </a:r>
            <a:endParaRPr lang="fr-FR" dirty="0"/>
          </a:p>
          <a:p>
            <a:pPr marL="285750" lvl="8" indent="-285750">
              <a:buFont typeface="Arial" panose="020B0604020202020204" pitchFamily="34" charset="0"/>
              <a:buChar char="•"/>
            </a:pPr>
            <a:r>
              <a:rPr lang="fr-FR" dirty="0" smtClean="0"/>
              <a:t>Acquisition de données environnemental</a:t>
            </a:r>
          </a:p>
          <a:p>
            <a:pPr marL="285750" lvl="8" indent="-285750">
              <a:buFont typeface="Arial" panose="020B0604020202020204" pitchFamily="34" charset="0"/>
              <a:buChar char="•"/>
            </a:pPr>
            <a:r>
              <a:rPr lang="fr-FR" dirty="0" smtClean="0"/>
              <a:t>Base de données</a:t>
            </a:r>
          </a:p>
          <a:p>
            <a:pPr lvl="8"/>
            <a:endParaRPr lang="fr-FR" dirty="0"/>
          </a:p>
          <a:p>
            <a:pPr lvl="8"/>
            <a:r>
              <a:rPr lang="fr-FR" dirty="0" smtClean="0"/>
              <a:t>A implémenter:</a:t>
            </a:r>
          </a:p>
          <a:p>
            <a:pPr marL="285750" lvl="8" indent="-285750">
              <a:buFont typeface="Arial" panose="020B0604020202020204" pitchFamily="34" charset="0"/>
              <a:buChar char="•"/>
            </a:pPr>
            <a:r>
              <a:rPr lang="fr-FR" dirty="0" smtClean="0"/>
              <a:t>Site WEB / </a:t>
            </a:r>
            <a:r>
              <a:rPr lang="fr-FR" dirty="0" err="1" smtClean="0"/>
              <a:t>graphana</a:t>
            </a:r>
            <a:endParaRPr lang="fr-FR" dirty="0" smtClean="0"/>
          </a:p>
          <a:p>
            <a:pPr marL="285750" lvl="8" indent="-285750">
              <a:buFont typeface="Arial" panose="020B0604020202020204" pitchFamily="34" charset="0"/>
              <a:buChar char="•"/>
            </a:pPr>
            <a:r>
              <a:rPr lang="fr-FR" dirty="0" smtClean="0"/>
              <a:t>Communication entre le site WEB et la base de données</a:t>
            </a:r>
          </a:p>
          <a:p>
            <a:pPr lvl="8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06960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1096;p30">
            <a:extLst>
              <a:ext uri="{FF2B5EF4-FFF2-40B4-BE49-F238E27FC236}">
                <a16:creationId xmlns:a16="http://schemas.microsoft.com/office/drawing/2014/main" id="{2976109D-9C6B-4C6E-AC26-2EBB138A0F79}"/>
              </a:ext>
            </a:extLst>
          </p:cNvPr>
          <p:cNvGrpSpPr/>
          <p:nvPr/>
        </p:nvGrpSpPr>
        <p:grpSpPr>
          <a:xfrm>
            <a:off x="8071610" y="2339623"/>
            <a:ext cx="762703" cy="2704129"/>
            <a:chOff x="4204400" y="326000"/>
            <a:chExt cx="296150" cy="1200550"/>
          </a:xfrm>
        </p:grpSpPr>
        <p:sp>
          <p:nvSpPr>
            <p:cNvPr id="48" name="Google Shape;1097;p30">
              <a:extLst>
                <a:ext uri="{FF2B5EF4-FFF2-40B4-BE49-F238E27FC236}">
                  <a16:creationId xmlns:a16="http://schemas.microsoft.com/office/drawing/2014/main" id="{1439D3B4-E97C-4E03-992E-D2999E787FB2}"/>
                </a:ext>
              </a:extLst>
            </p:cNvPr>
            <p:cNvSpPr/>
            <p:nvPr/>
          </p:nvSpPr>
          <p:spPr>
            <a:xfrm>
              <a:off x="4225525" y="1497300"/>
              <a:ext cx="1025" cy="500"/>
            </a:xfrm>
            <a:custGeom>
              <a:avLst/>
              <a:gdLst/>
              <a:ahLst/>
              <a:cxnLst/>
              <a:rect l="l" t="t" r="r" b="b"/>
              <a:pathLst>
                <a:path w="41" h="20" extrusionOk="0">
                  <a:moveTo>
                    <a:pt x="40" y="19"/>
                  </a:moveTo>
                  <a:cubicBezTo>
                    <a:pt x="27" y="14"/>
                    <a:pt x="14" y="7"/>
                    <a:pt x="1" y="1"/>
                  </a:cubicBezTo>
                  <a:cubicBezTo>
                    <a:pt x="14" y="7"/>
                    <a:pt x="27" y="14"/>
                    <a:pt x="40" y="19"/>
                  </a:cubicBezTo>
                  <a:close/>
                </a:path>
              </a:pathLst>
            </a:custGeom>
            <a:solidFill>
              <a:srgbClr val="004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1098;p30">
              <a:extLst>
                <a:ext uri="{FF2B5EF4-FFF2-40B4-BE49-F238E27FC236}">
                  <a16:creationId xmlns:a16="http://schemas.microsoft.com/office/drawing/2014/main" id="{22988269-1F36-48E4-9A86-3252C41CDAE4}"/>
                </a:ext>
              </a:extLst>
            </p:cNvPr>
            <p:cNvSpPr/>
            <p:nvPr/>
          </p:nvSpPr>
          <p:spPr>
            <a:xfrm>
              <a:off x="4224050" y="1496425"/>
              <a:ext cx="825" cy="575"/>
            </a:xfrm>
            <a:custGeom>
              <a:avLst/>
              <a:gdLst/>
              <a:ahLst/>
              <a:cxnLst/>
              <a:rect l="l" t="t" r="r" b="b"/>
              <a:pathLst>
                <a:path w="33" h="23" extrusionOk="0">
                  <a:moveTo>
                    <a:pt x="32" y="22"/>
                  </a:moveTo>
                  <a:cubicBezTo>
                    <a:pt x="21" y="16"/>
                    <a:pt x="11" y="8"/>
                    <a:pt x="0" y="0"/>
                  </a:cubicBezTo>
                  <a:cubicBezTo>
                    <a:pt x="11" y="8"/>
                    <a:pt x="21" y="16"/>
                    <a:pt x="32" y="22"/>
                  </a:cubicBezTo>
                  <a:close/>
                </a:path>
              </a:pathLst>
            </a:custGeom>
            <a:solidFill>
              <a:srgbClr val="004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1099;p30">
              <a:extLst>
                <a:ext uri="{FF2B5EF4-FFF2-40B4-BE49-F238E27FC236}">
                  <a16:creationId xmlns:a16="http://schemas.microsoft.com/office/drawing/2014/main" id="{1A87B688-26AF-4798-840B-78850BC85128}"/>
                </a:ext>
              </a:extLst>
            </p:cNvPr>
            <p:cNvSpPr/>
            <p:nvPr/>
          </p:nvSpPr>
          <p:spPr>
            <a:xfrm>
              <a:off x="4308575" y="1484650"/>
              <a:ext cx="450" cy="575"/>
            </a:xfrm>
            <a:custGeom>
              <a:avLst/>
              <a:gdLst/>
              <a:ahLst/>
              <a:cxnLst/>
              <a:rect l="l" t="t" r="r" b="b"/>
              <a:pathLst>
                <a:path w="18" h="23" extrusionOk="0">
                  <a:moveTo>
                    <a:pt x="17" y="1"/>
                  </a:moveTo>
                  <a:cubicBezTo>
                    <a:pt x="11" y="8"/>
                    <a:pt x="6" y="15"/>
                    <a:pt x="1" y="22"/>
                  </a:cubicBezTo>
                  <a:cubicBezTo>
                    <a:pt x="6" y="15"/>
                    <a:pt x="12" y="8"/>
                    <a:pt x="17" y="1"/>
                  </a:cubicBezTo>
                  <a:close/>
                </a:path>
              </a:pathLst>
            </a:custGeom>
            <a:solidFill>
              <a:srgbClr val="004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1100;p30">
              <a:extLst>
                <a:ext uri="{FF2B5EF4-FFF2-40B4-BE49-F238E27FC236}">
                  <a16:creationId xmlns:a16="http://schemas.microsoft.com/office/drawing/2014/main" id="{E87C5626-9E55-4031-9EB1-1EFD93CF1C0A}"/>
                </a:ext>
              </a:extLst>
            </p:cNvPr>
            <p:cNvSpPr/>
            <p:nvPr/>
          </p:nvSpPr>
          <p:spPr>
            <a:xfrm>
              <a:off x="4222900" y="1495475"/>
              <a:ext cx="425" cy="425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17" y="16"/>
                  </a:moveTo>
                  <a:cubicBezTo>
                    <a:pt x="11" y="11"/>
                    <a:pt x="5" y="6"/>
                    <a:pt x="0" y="0"/>
                  </a:cubicBezTo>
                  <a:cubicBezTo>
                    <a:pt x="5" y="6"/>
                    <a:pt x="11" y="11"/>
                    <a:pt x="17" y="16"/>
                  </a:cubicBezTo>
                  <a:close/>
                </a:path>
              </a:pathLst>
            </a:custGeom>
            <a:solidFill>
              <a:srgbClr val="004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1101;p30">
              <a:extLst>
                <a:ext uri="{FF2B5EF4-FFF2-40B4-BE49-F238E27FC236}">
                  <a16:creationId xmlns:a16="http://schemas.microsoft.com/office/drawing/2014/main" id="{C7FA9100-6EB9-4F76-852A-5924056D63A0}"/>
                </a:ext>
              </a:extLst>
            </p:cNvPr>
            <p:cNvSpPr/>
            <p:nvPr/>
          </p:nvSpPr>
          <p:spPr>
            <a:xfrm>
              <a:off x="4219350" y="1465850"/>
              <a:ext cx="92250" cy="27300"/>
            </a:xfrm>
            <a:custGeom>
              <a:avLst/>
              <a:gdLst/>
              <a:ahLst/>
              <a:cxnLst/>
              <a:rect l="l" t="t" r="r" b="b"/>
              <a:pathLst>
                <a:path w="3690" h="1092" extrusionOk="0">
                  <a:moveTo>
                    <a:pt x="1217" y="1"/>
                  </a:moveTo>
                  <a:cubicBezTo>
                    <a:pt x="971" y="92"/>
                    <a:pt x="724" y="190"/>
                    <a:pt x="474" y="297"/>
                  </a:cubicBezTo>
                  <a:cubicBezTo>
                    <a:pt x="139" y="438"/>
                    <a:pt x="1" y="707"/>
                    <a:pt x="24" y="930"/>
                  </a:cubicBezTo>
                  <a:cubicBezTo>
                    <a:pt x="79" y="983"/>
                    <a:pt x="153" y="1021"/>
                    <a:pt x="243" y="1039"/>
                  </a:cubicBezTo>
                  <a:cubicBezTo>
                    <a:pt x="428" y="1075"/>
                    <a:pt x="663" y="1091"/>
                    <a:pt x="923" y="1091"/>
                  </a:cubicBezTo>
                  <a:cubicBezTo>
                    <a:pt x="1897" y="1091"/>
                    <a:pt x="3230" y="859"/>
                    <a:pt x="3621" y="535"/>
                  </a:cubicBezTo>
                  <a:cubicBezTo>
                    <a:pt x="3646" y="514"/>
                    <a:pt x="3667" y="489"/>
                    <a:pt x="3686" y="460"/>
                  </a:cubicBezTo>
                  <a:cubicBezTo>
                    <a:pt x="3688" y="449"/>
                    <a:pt x="3689" y="438"/>
                    <a:pt x="3690" y="426"/>
                  </a:cubicBezTo>
                  <a:lnTo>
                    <a:pt x="3690" y="426"/>
                  </a:lnTo>
                  <a:cubicBezTo>
                    <a:pt x="3489" y="511"/>
                    <a:pt x="3247" y="548"/>
                    <a:pt x="2989" y="548"/>
                  </a:cubicBezTo>
                  <a:cubicBezTo>
                    <a:pt x="2353" y="548"/>
                    <a:pt x="1626" y="319"/>
                    <a:pt x="12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1102;p30">
              <a:extLst>
                <a:ext uri="{FF2B5EF4-FFF2-40B4-BE49-F238E27FC236}">
                  <a16:creationId xmlns:a16="http://schemas.microsoft.com/office/drawing/2014/main" id="{A89D15EE-F493-4A22-B8B6-B5F3E2AB0C0A}"/>
                </a:ext>
              </a:extLst>
            </p:cNvPr>
            <p:cNvSpPr/>
            <p:nvPr/>
          </p:nvSpPr>
          <p:spPr>
            <a:xfrm>
              <a:off x="4228375" y="1496000"/>
              <a:ext cx="50875" cy="3600"/>
            </a:xfrm>
            <a:custGeom>
              <a:avLst/>
              <a:gdLst/>
              <a:ahLst/>
              <a:cxnLst/>
              <a:rect l="l" t="t" r="r" b="b"/>
              <a:pathLst>
                <a:path w="2035" h="144" extrusionOk="0">
                  <a:moveTo>
                    <a:pt x="1" y="92"/>
                  </a:moveTo>
                  <a:cubicBezTo>
                    <a:pt x="17" y="96"/>
                    <a:pt x="34" y="99"/>
                    <a:pt x="51" y="102"/>
                  </a:cubicBezTo>
                  <a:lnTo>
                    <a:pt x="51" y="102"/>
                  </a:lnTo>
                  <a:cubicBezTo>
                    <a:pt x="34" y="99"/>
                    <a:pt x="17" y="96"/>
                    <a:pt x="1" y="92"/>
                  </a:cubicBezTo>
                  <a:close/>
                  <a:moveTo>
                    <a:pt x="2034" y="0"/>
                  </a:moveTo>
                  <a:lnTo>
                    <a:pt x="2034" y="0"/>
                  </a:lnTo>
                  <a:cubicBezTo>
                    <a:pt x="1574" y="89"/>
                    <a:pt x="1058" y="141"/>
                    <a:pt x="621" y="141"/>
                  </a:cubicBezTo>
                  <a:cubicBezTo>
                    <a:pt x="407" y="141"/>
                    <a:pt x="212" y="128"/>
                    <a:pt x="51" y="102"/>
                  </a:cubicBezTo>
                  <a:lnTo>
                    <a:pt x="51" y="102"/>
                  </a:lnTo>
                  <a:cubicBezTo>
                    <a:pt x="223" y="130"/>
                    <a:pt x="428" y="144"/>
                    <a:pt x="651" y="144"/>
                  </a:cubicBezTo>
                  <a:cubicBezTo>
                    <a:pt x="1081" y="144"/>
                    <a:pt x="1580" y="93"/>
                    <a:pt x="2034" y="0"/>
                  </a:cubicBezTo>
                  <a:close/>
                </a:path>
              </a:pathLst>
            </a:custGeom>
            <a:solidFill>
              <a:srgbClr val="004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1103;p30">
              <a:extLst>
                <a:ext uri="{FF2B5EF4-FFF2-40B4-BE49-F238E27FC236}">
                  <a16:creationId xmlns:a16="http://schemas.microsoft.com/office/drawing/2014/main" id="{43368F71-15C3-4A35-AF8A-BF9A5524E520}"/>
                </a:ext>
              </a:extLst>
            </p:cNvPr>
            <p:cNvSpPr/>
            <p:nvPr/>
          </p:nvSpPr>
          <p:spPr>
            <a:xfrm>
              <a:off x="4309175" y="1479625"/>
              <a:ext cx="2000" cy="4825"/>
            </a:xfrm>
            <a:custGeom>
              <a:avLst/>
              <a:gdLst/>
              <a:ahLst/>
              <a:cxnLst/>
              <a:rect l="l" t="t" r="r" b="b"/>
              <a:pathLst>
                <a:path w="80" h="193" extrusionOk="0">
                  <a:moveTo>
                    <a:pt x="79" y="1"/>
                  </a:moveTo>
                  <a:cubicBezTo>
                    <a:pt x="61" y="75"/>
                    <a:pt x="35" y="140"/>
                    <a:pt x="1" y="192"/>
                  </a:cubicBezTo>
                  <a:cubicBezTo>
                    <a:pt x="37" y="141"/>
                    <a:pt x="62" y="77"/>
                    <a:pt x="79" y="1"/>
                  </a:cubicBezTo>
                  <a:close/>
                </a:path>
              </a:pathLst>
            </a:custGeom>
            <a:solidFill>
              <a:srgbClr val="004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1104;p30">
              <a:extLst>
                <a:ext uri="{FF2B5EF4-FFF2-40B4-BE49-F238E27FC236}">
                  <a16:creationId xmlns:a16="http://schemas.microsoft.com/office/drawing/2014/main" id="{18C92931-D8A7-46A5-8A69-35ABBAF6801B}"/>
                </a:ext>
              </a:extLst>
            </p:cNvPr>
            <p:cNvSpPr/>
            <p:nvPr/>
          </p:nvSpPr>
          <p:spPr>
            <a:xfrm>
              <a:off x="4325075" y="1522050"/>
              <a:ext cx="475" cy="550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6" y="8"/>
                    <a:pt x="12" y="14"/>
                    <a:pt x="18" y="22"/>
                  </a:cubicBezTo>
                  <a:cubicBezTo>
                    <a:pt x="12" y="14"/>
                    <a:pt x="7" y="8"/>
                    <a:pt x="0" y="1"/>
                  </a:cubicBezTo>
                  <a:close/>
                </a:path>
              </a:pathLst>
            </a:custGeom>
            <a:solidFill>
              <a:srgbClr val="004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1105;p30">
              <a:extLst>
                <a:ext uri="{FF2B5EF4-FFF2-40B4-BE49-F238E27FC236}">
                  <a16:creationId xmlns:a16="http://schemas.microsoft.com/office/drawing/2014/main" id="{161FC76E-866D-474C-979F-116BE68CD887}"/>
                </a:ext>
              </a:extLst>
            </p:cNvPr>
            <p:cNvSpPr/>
            <p:nvPr/>
          </p:nvSpPr>
          <p:spPr>
            <a:xfrm>
              <a:off x="4326200" y="1523325"/>
              <a:ext cx="550" cy="450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cubicBezTo>
                    <a:pt x="14" y="13"/>
                    <a:pt x="8" y="6"/>
                    <a:pt x="0" y="0"/>
                  </a:cubicBezTo>
                  <a:cubicBezTo>
                    <a:pt x="8" y="6"/>
                    <a:pt x="14" y="13"/>
                    <a:pt x="21" y="18"/>
                  </a:cubicBezTo>
                  <a:close/>
                </a:path>
              </a:pathLst>
            </a:custGeom>
            <a:solidFill>
              <a:srgbClr val="004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1106;p30">
              <a:extLst>
                <a:ext uri="{FF2B5EF4-FFF2-40B4-BE49-F238E27FC236}">
                  <a16:creationId xmlns:a16="http://schemas.microsoft.com/office/drawing/2014/main" id="{8E56575F-4B48-493A-B88B-8D573E6FEDFA}"/>
                </a:ext>
              </a:extLst>
            </p:cNvPr>
            <p:cNvSpPr/>
            <p:nvPr/>
          </p:nvSpPr>
          <p:spPr>
            <a:xfrm>
              <a:off x="4322625" y="1489600"/>
              <a:ext cx="90925" cy="31025"/>
            </a:xfrm>
            <a:custGeom>
              <a:avLst/>
              <a:gdLst/>
              <a:ahLst/>
              <a:cxnLst/>
              <a:rect l="l" t="t" r="r" b="b"/>
              <a:pathLst>
                <a:path w="3637" h="1241" extrusionOk="0">
                  <a:moveTo>
                    <a:pt x="1489" y="0"/>
                  </a:moveTo>
                  <a:cubicBezTo>
                    <a:pt x="1152" y="140"/>
                    <a:pt x="816" y="291"/>
                    <a:pt x="468" y="458"/>
                  </a:cubicBezTo>
                  <a:cubicBezTo>
                    <a:pt x="136" y="616"/>
                    <a:pt x="0" y="891"/>
                    <a:pt x="26" y="1113"/>
                  </a:cubicBezTo>
                  <a:cubicBezTo>
                    <a:pt x="85" y="1164"/>
                    <a:pt x="162" y="1201"/>
                    <a:pt x="255" y="1214"/>
                  </a:cubicBezTo>
                  <a:cubicBezTo>
                    <a:pt x="379" y="1232"/>
                    <a:pt x="524" y="1241"/>
                    <a:pt x="684" y="1241"/>
                  </a:cubicBezTo>
                  <a:cubicBezTo>
                    <a:pt x="1654" y="1241"/>
                    <a:pt x="3161" y="930"/>
                    <a:pt x="3564" y="563"/>
                  </a:cubicBezTo>
                  <a:cubicBezTo>
                    <a:pt x="3589" y="540"/>
                    <a:pt x="3610" y="513"/>
                    <a:pt x="3627" y="481"/>
                  </a:cubicBezTo>
                  <a:cubicBezTo>
                    <a:pt x="3637" y="385"/>
                    <a:pt x="3636" y="277"/>
                    <a:pt x="3627" y="164"/>
                  </a:cubicBezTo>
                  <a:cubicBezTo>
                    <a:pt x="3333" y="272"/>
                    <a:pt x="3061" y="316"/>
                    <a:pt x="2803" y="316"/>
                  </a:cubicBezTo>
                  <a:cubicBezTo>
                    <a:pt x="2331" y="316"/>
                    <a:pt x="1908" y="170"/>
                    <a:pt x="148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1107;p30">
              <a:extLst>
                <a:ext uri="{FF2B5EF4-FFF2-40B4-BE49-F238E27FC236}">
                  <a16:creationId xmlns:a16="http://schemas.microsoft.com/office/drawing/2014/main" id="{AA5D5287-2109-405D-87F4-87E779164116}"/>
                </a:ext>
              </a:extLst>
            </p:cNvPr>
            <p:cNvSpPr/>
            <p:nvPr/>
          </p:nvSpPr>
          <p:spPr>
            <a:xfrm>
              <a:off x="4323600" y="1519050"/>
              <a:ext cx="250" cy="550"/>
            </a:xfrm>
            <a:custGeom>
              <a:avLst/>
              <a:gdLst/>
              <a:ahLst/>
              <a:cxnLst/>
              <a:rect l="l" t="t" r="r" b="b"/>
              <a:pathLst>
                <a:path w="10" h="22" extrusionOk="0">
                  <a:moveTo>
                    <a:pt x="9" y="21"/>
                  </a:moveTo>
                  <a:cubicBezTo>
                    <a:pt x="6" y="14"/>
                    <a:pt x="3" y="8"/>
                    <a:pt x="1" y="1"/>
                  </a:cubicBezTo>
                  <a:cubicBezTo>
                    <a:pt x="3" y="8"/>
                    <a:pt x="6" y="14"/>
                    <a:pt x="9" y="21"/>
                  </a:cubicBezTo>
                  <a:close/>
                </a:path>
              </a:pathLst>
            </a:custGeom>
            <a:solidFill>
              <a:srgbClr val="004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1108;p30">
              <a:extLst>
                <a:ext uri="{FF2B5EF4-FFF2-40B4-BE49-F238E27FC236}">
                  <a16:creationId xmlns:a16="http://schemas.microsoft.com/office/drawing/2014/main" id="{3BA52988-4C5D-4006-A073-25D287BD2961}"/>
                </a:ext>
              </a:extLst>
            </p:cNvPr>
            <p:cNvSpPr/>
            <p:nvPr/>
          </p:nvSpPr>
          <p:spPr>
            <a:xfrm>
              <a:off x="4324200" y="1520625"/>
              <a:ext cx="375" cy="600"/>
            </a:xfrm>
            <a:custGeom>
              <a:avLst/>
              <a:gdLst/>
              <a:ahLst/>
              <a:cxnLst/>
              <a:rect l="l" t="t" r="r" b="b"/>
              <a:pathLst>
                <a:path w="15" h="24" extrusionOk="0">
                  <a:moveTo>
                    <a:pt x="1" y="0"/>
                  </a:moveTo>
                  <a:cubicBezTo>
                    <a:pt x="5" y="9"/>
                    <a:pt x="9" y="16"/>
                    <a:pt x="14" y="23"/>
                  </a:cubicBezTo>
                  <a:cubicBezTo>
                    <a:pt x="10" y="16"/>
                    <a:pt x="5" y="9"/>
                    <a:pt x="1" y="0"/>
                  </a:cubicBezTo>
                  <a:close/>
                </a:path>
              </a:pathLst>
            </a:custGeom>
            <a:solidFill>
              <a:srgbClr val="004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1109;p30">
              <a:extLst>
                <a:ext uri="{FF2B5EF4-FFF2-40B4-BE49-F238E27FC236}">
                  <a16:creationId xmlns:a16="http://schemas.microsoft.com/office/drawing/2014/main" id="{341B6747-52D3-4269-82C7-EF405E48F025}"/>
                </a:ext>
              </a:extLst>
            </p:cNvPr>
            <p:cNvSpPr/>
            <p:nvPr/>
          </p:nvSpPr>
          <p:spPr>
            <a:xfrm>
              <a:off x="4358025" y="1525225"/>
              <a:ext cx="3150" cy="350"/>
            </a:xfrm>
            <a:custGeom>
              <a:avLst/>
              <a:gdLst/>
              <a:ahLst/>
              <a:cxnLst/>
              <a:rect l="l" t="t" r="r" b="b"/>
              <a:pathLst>
                <a:path w="126" h="14" extrusionOk="0">
                  <a:moveTo>
                    <a:pt x="125" y="0"/>
                  </a:moveTo>
                  <a:cubicBezTo>
                    <a:pt x="84" y="6"/>
                    <a:pt x="43" y="10"/>
                    <a:pt x="1" y="14"/>
                  </a:cubicBezTo>
                  <a:cubicBezTo>
                    <a:pt x="43" y="10"/>
                    <a:pt x="84" y="6"/>
                    <a:pt x="125" y="0"/>
                  </a:cubicBezTo>
                  <a:close/>
                </a:path>
              </a:pathLst>
            </a:custGeom>
            <a:solidFill>
              <a:srgbClr val="004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1110;p30">
              <a:extLst>
                <a:ext uri="{FF2B5EF4-FFF2-40B4-BE49-F238E27FC236}">
                  <a16:creationId xmlns:a16="http://schemas.microsoft.com/office/drawing/2014/main" id="{9E46BA66-06C9-4BF4-8352-4139095C816F}"/>
                </a:ext>
              </a:extLst>
            </p:cNvPr>
            <p:cNvSpPr/>
            <p:nvPr/>
          </p:nvSpPr>
          <p:spPr>
            <a:xfrm>
              <a:off x="4412300" y="1504800"/>
              <a:ext cx="500" cy="1700"/>
            </a:xfrm>
            <a:custGeom>
              <a:avLst/>
              <a:gdLst/>
              <a:ahLst/>
              <a:cxnLst/>
              <a:rect l="l" t="t" r="r" b="b"/>
              <a:pathLst>
                <a:path w="20" h="68" extrusionOk="0">
                  <a:moveTo>
                    <a:pt x="19" y="1"/>
                  </a:moveTo>
                  <a:cubicBezTo>
                    <a:pt x="14" y="24"/>
                    <a:pt x="9" y="46"/>
                    <a:pt x="1" y="68"/>
                  </a:cubicBezTo>
                  <a:cubicBezTo>
                    <a:pt x="9" y="46"/>
                    <a:pt x="14" y="24"/>
                    <a:pt x="19" y="1"/>
                  </a:cubicBezTo>
                  <a:close/>
                </a:path>
              </a:pathLst>
            </a:custGeom>
            <a:solidFill>
              <a:srgbClr val="004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1111;p30">
              <a:extLst>
                <a:ext uri="{FF2B5EF4-FFF2-40B4-BE49-F238E27FC236}">
                  <a16:creationId xmlns:a16="http://schemas.microsoft.com/office/drawing/2014/main" id="{F4889C5D-0159-45B9-AE27-7B5D5793DA87}"/>
                </a:ext>
              </a:extLst>
            </p:cNvPr>
            <p:cNvSpPr/>
            <p:nvPr/>
          </p:nvSpPr>
          <p:spPr>
            <a:xfrm>
              <a:off x="4412925" y="1501675"/>
              <a:ext cx="400" cy="2550"/>
            </a:xfrm>
            <a:custGeom>
              <a:avLst/>
              <a:gdLst/>
              <a:ahLst/>
              <a:cxnLst/>
              <a:rect l="l" t="t" r="r" b="b"/>
              <a:pathLst>
                <a:path w="16" h="102" extrusionOk="0">
                  <a:moveTo>
                    <a:pt x="15" y="0"/>
                  </a:moveTo>
                  <a:cubicBezTo>
                    <a:pt x="12" y="36"/>
                    <a:pt x="7" y="69"/>
                    <a:pt x="1" y="102"/>
                  </a:cubicBezTo>
                  <a:cubicBezTo>
                    <a:pt x="7" y="69"/>
                    <a:pt x="12" y="36"/>
                    <a:pt x="15" y="0"/>
                  </a:cubicBezTo>
                  <a:close/>
                </a:path>
              </a:pathLst>
            </a:custGeom>
            <a:solidFill>
              <a:srgbClr val="004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" name="Google Shape;1112;p30">
              <a:extLst>
                <a:ext uri="{FF2B5EF4-FFF2-40B4-BE49-F238E27FC236}">
                  <a16:creationId xmlns:a16="http://schemas.microsoft.com/office/drawing/2014/main" id="{8CC2E7CF-E34E-4DDD-8371-F0584A071E22}"/>
                </a:ext>
              </a:extLst>
            </p:cNvPr>
            <p:cNvSpPr/>
            <p:nvPr/>
          </p:nvSpPr>
          <p:spPr>
            <a:xfrm>
              <a:off x="4411425" y="1507150"/>
              <a:ext cx="675" cy="1375"/>
            </a:xfrm>
            <a:custGeom>
              <a:avLst/>
              <a:gdLst/>
              <a:ahLst/>
              <a:cxnLst/>
              <a:rect l="l" t="t" r="r" b="b"/>
              <a:pathLst>
                <a:path w="27" h="55" extrusionOk="0">
                  <a:moveTo>
                    <a:pt x="26" y="1"/>
                  </a:moveTo>
                  <a:cubicBezTo>
                    <a:pt x="18" y="20"/>
                    <a:pt x="9" y="37"/>
                    <a:pt x="0" y="54"/>
                  </a:cubicBezTo>
                  <a:cubicBezTo>
                    <a:pt x="9" y="37"/>
                    <a:pt x="18" y="20"/>
                    <a:pt x="26" y="1"/>
                  </a:cubicBezTo>
                  <a:close/>
                </a:path>
              </a:pathLst>
            </a:custGeom>
            <a:solidFill>
              <a:srgbClr val="004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" name="Google Shape;1113;p30">
              <a:extLst>
                <a:ext uri="{FF2B5EF4-FFF2-40B4-BE49-F238E27FC236}">
                  <a16:creationId xmlns:a16="http://schemas.microsoft.com/office/drawing/2014/main" id="{9A47A397-5060-4979-BFE2-BE5DF8BE0936}"/>
                </a:ext>
              </a:extLst>
            </p:cNvPr>
            <p:cNvSpPr/>
            <p:nvPr/>
          </p:nvSpPr>
          <p:spPr>
            <a:xfrm>
              <a:off x="4327575" y="1524350"/>
              <a:ext cx="625" cy="400"/>
            </a:xfrm>
            <a:custGeom>
              <a:avLst/>
              <a:gdLst/>
              <a:ahLst/>
              <a:cxnLst/>
              <a:rect l="l" t="t" r="r" b="b"/>
              <a:pathLst>
                <a:path w="25" h="16" extrusionOk="0">
                  <a:moveTo>
                    <a:pt x="1" y="1"/>
                  </a:moveTo>
                  <a:cubicBezTo>
                    <a:pt x="8" y="6"/>
                    <a:pt x="16" y="11"/>
                    <a:pt x="25" y="15"/>
                  </a:cubicBezTo>
                  <a:cubicBezTo>
                    <a:pt x="16" y="11"/>
                    <a:pt x="9" y="6"/>
                    <a:pt x="1" y="1"/>
                  </a:cubicBezTo>
                  <a:close/>
                </a:path>
              </a:pathLst>
            </a:custGeom>
            <a:solidFill>
              <a:srgbClr val="004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" name="Google Shape;1114;p30">
              <a:extLst>
                <a:ext uri="{FF2B5EF4-FFF2-40B4-BE49-F238E27FC236}">
                  <a16:creationId xmlns:a16="http://schemas.microsoft.com/office/drawing/2014/main" id="{73865556-BB75-430B-BF03-D66A13DD1488}"/>
                </a:ext>
              </a:extLst>
            </p:cNvPr>
            <p:cNvSpPr/>
            <p:nvPr/>
          </p:nvSpPr>
          <p:spPr>
            <a:xfrm>
              <a:off x="4331775" y="1525900"/>
              <a:ext cx="11300" cy="650"/>
            </a:xfrm>
            <a:custGeom>
              <a:avLst/>
              <a:gdLst/>
              <a:ahLst/>
              <a:cxnLst/>
              <a:rect l="l" t="t" r="r" b="b"/>
              <a:pathLst>
                <a:path w="452" h="26" extrusionOk="0">
                  <a:moveTo>
                    <a:pt x="0" y="1"/>
                  </a:moveTo>
                  <a:cubicBezTo>
                    <a:pt x="116" y="17"/>
                    <a:pt x="253" y="26"/>
                    <a:pt x="402" y="26"/>
                  </a:cubicBezTo>
                  <a:cubicBezTo>
                    <a:pt x="402" y="26"/>
                    <a:pt x="402" y="26"/>
                    <a:pt x="402" y="26"/>
                  </a:cubicBezTo>
                  <a:lnTo>
                    <a:pt x="402" y="26"/>
                  </a:lnTo>
                  <a:cubicBezTo>
                    <a:pt x="402" y="26"/>
                    <a:pt x="402" y="26"/>
                    <a:pt x="402" y="26"/>
                  </a:cubicBezTo>
                  <a:cubicBezTo>
                    <a:pt x="419" y="26"/>
                    <a:pt x="435" y="26"/>
                    <a:pt x="452" y="26"/>
                  </a:cubicBezTo>
                  <a:lnTo>
                    <a:pt x="452" y="26"/>
                  </a:lnTo>
                  <a:cubicBezTo>
                    <a:pt x="435" y="26"/>
                    <a:pt x="419" y="26"/>
                    <a:pt x="402" y="26"/>
                  </a:cubicBezTo>
                  <a:lnTo>
                    <a:pt x="402" y="26"/>
                  </a:lnTo>
                  <a:cubicBezTo>
                    <a:pt x="253" y="26"/>
                    <a:pt x="117" y="17"/>
                    <a:pt x="1" y="1"/>
                  </a:cubicBezTo>
                  <a:close/>
                </a:path>
              </a:pathLst>
            </a:custGeom>
            <a:solidFill>
              <a:srgbClr val="004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" name="Google Shape;1115;p30">
              <a:extLst>
                <a:ext uri="{FF2B5EF4-FFF2-40B4-BE49-F238E27FC236}">
                  <a16:creationId xmlns:a16="http://schemas.microsoft.com/office/drawing/2014/main" id="{A51D32E9-7AEE-4A21-9EF9-607DAD792141}"/>
                </a:ext>
              </a:extLst>
            </p:cNvPr>
            <p:cNvSpPr/>
            <p:nvPr/>
          </p:nvSpPr>
          <p:spPr>
            <a:xfrm>
              <a:off x="4329275" y="1525225"/>
              <a:ext cx="600" cy="250"/>
            </a:xfrm>
            <a:custGeom>
              <a:avLst/>
              <a:gdLst/>
              <a:ahLst/>
              <a:cxnLst/>
              <a:rect l="l" t="t" r="r" b="b"/>
              <a:pathLst>
                <a:path w="24" h="10" extrusionOk="0">
                  <a:moveTo>
                    <a:pt x="24" y="10"/>
                  </a:moveTo>
                  <a:cubicBezTo>
                    <a:pt x="15" y="8"/>
                    <a:pt x="8" y="3"/>
                    <a:pt x="1" y="0"/>
                  </a:cubicBezTo>
                  <a:cubicBezTo>
                    <a:pt x="8" y="3"/>
                    <a:pt x="15" y="8"/>
                    <a:pt x="24" y="10"/>
                  </a:cubicBezTo>
                  <a:close/>
                </a:path>
              </a:pathLst>
            </a:custGeom>
            <a:solidFill>
              <a:srgbClr val="004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" name="Google Shape;1116;p30">
              <a:extLst>
                <a:ext uri="{FF2B5EF4-FFF2-40B4-BE49-F238E27FC236}">
                  <a16:creationId xmlns:a16="http://schemas.microsoft.com/office/drawing/2014/main" id="{D4FBCCE1-9C13-4322-949B-E2FA768F71F1}"/>
                </a:ext>
              </a:extLst>
            </p:cNvPr>
            <p:cNvSpPr/>
            <p:nvPr/>
          </p:nvSpPr>
          <p:spPr>
            <a:xfrm>
              <a:off x="4364050" y="1509025"/>
              <a:ext cx="47075" cy="15825"/>
            </a:xfrm>
            <a:custGeom>
              <a:avLst/>
              <a:gdLst/>
              <a:ahLst/>
              <a:cxnLst/>
              <a:rect l="l" t="t" r="r" b="b"/>
              <a:pathLst>
                <a:path w="1883" h="633" extrusionOk="0">
                  <a:moveTo>
                    <a:pt x="0" y="633"/>
                  </a:moveTo>
                  <a:cubicBezTo>
                    <a:pt x="767" y="526"/>
                    <a:pt x="1563" y="306"/>
                    <a:pt x="1833" y="60"/>
                  </a:cubicBezTo>
                  <a:cubicBezTo>
                    <a:pt x="1852" y="43"/>
                    <a:pt x="1868" y="23"/>
                    <a:pt x="1883" y="0"/>
                  </a:cubicBezTo>
                  <a:cubicBezTo>
                    <a:pt x="1868" y="23"/>
                    <a:pt x="1852" y="43"/>
                    <a:pt x="1833" y="60"/>
                  </a:cubicBezTo>
                  <a:cubicBezTo>
                    <a:pt x="1563" y="306"/>
                    <a:pt x="767" y="526"/>
                    <a:pt x="0" y="633"/>
                  </a:cubicBezTo>
                  <a:close/>
                </a:path>
              </a:pathLst>
            </a:custGeom>
            <a:solidFill>
              <a:srgbClr val="004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" name="Google Shape;1117;p30">
              <a:extLst>
                <a:ext uri="{FF2B5EF4-FFF2-40B4-BE49-F238E27FC236}">
                  <a16:creationId xmlns:a16="http://schemas.microsoft.com/office/drawing/2014/main" id="{09E78B03-8867-4468-9920-946896712CF0}"/>
                </a:ext>
              </a:extLst>
            </p:cNvPr>
            <p:cNvSpPr/>
            <p:nvPr/>
          </p:nvSpPr>
          <p:spPr>
            <a:xfrm>
              <a:off x="4323275" y="1501625"/>
              <a:ext cx="90050" cy="24925"/>
            </a:xfrm>
            <a:custGeom>
              <a:avLst/>
              <a:gdLst/>
              <a:ahLst/>
              <a:cxnLst/>
              <a:rect l="l" t="t" r="r" b="b"/>
              <a:pathLst>
                <a:path w="3602" h="997" extrusionOk="0">
                  <a:moveTo>
                    <a:pt x="3601" y="0"/>
                  </a:moveTo>
                  <a:cubicBezTo>
                    <a:pt x="3584" y="32"/>
                    <a:pt x="3563" y="59"/>
                    <a:pt x="3538" y="82"/>
                  </a:cubicBezTo>
                  <a:cubicBezTo>
                    <a:pt x="3135" y="449"/>
                    <a:pt x="1628" y="760"/>
                    <a:pt x="658" y="760"/>
                  </a:cubicBezTo>
                  <a:cubicBezTo>
                    <a:pt x="498" y="760"/>
                    <a:pt x="353" y="751"/>
                    <a:pt x="229" y="733"/>
                  </a:cubicBezTo>
                  <a:cubicBezTo>
                    <a:pt x="135" y="720"/>
                    <a:pt x="59" y="683"/>
                    <a:pt x="0" y="632"/>
                  </a:cubicBezTo>
                  <a:lnTo>
                    <a:pt x="0" y="632"/>
                  </a:lnTo>
                  <a:cubicBezTo>
                    <a:pt x="3" y="654"/>
                    <a:pt x="8" y="676"/>
                    <a:pt x="14" y="698"/>
                  </a:cubicBezTo>
                  <a:cubicBezTo>
                    <a:pt x="16" y="705"/>
                    <a:pt x="19" y="711"/>
                    <a:pt x="21" y="718"/>
                  </a:cubicBezTo>
                  <a:cubicBezTo>
                    <a:pt x="26" y="733"/>
                    <a:pt x="32" y="747"/>
                    <a:pt x="38" y="760"/>
                  </a:cubicBezTo>
                  <a:cubicBezTo>
                    <a:pt x="42" y="769"/>
                    <a:pt x="46" y="776"/>
                    <a:pt x="51" y="783"/>
                  </a:cubicBezTo>
                  <a:cubicBezTo>
                    <a:pt x="58" y="795"/>
                    <a:pt x="65" y="806"/>
                    <a:pt x="72" y="818"/>
                  </a:cubicBezTo>
                  <a:cubicBezTo>
                    <a:pt x="78" y="825"/>
                    <a:pt x="84" y="831"/>
                    <a:pt x="90" y="839"/>
                  </a:cubicBezTo>
                  <a:cubicBezTo>
                    <a:pt x="99" y="849"/>
                    <a:pt x="108" y="859"/>
                    <a:pt x="117" y="868"/>
                  </a:cubicBezTo>
                  <a:cubicBezTo>
                    <a:pt x="125" y="874"/>
                    <a:pt x="131" y="881"/>
                    <a:pt x="138" y="887"/>
                  </a:cubicBezTo>
                  <a:cubicBezTo>
                    <a:pt x="149" y="895"/>
                    <a:pt x="161" y="903"/>
                    <a:pt x="173" y="911"/>
                  </a:cubicBezTo>
                  <a:cubicBezTo>
                    <a:pt x="180" y="915"/>
                    <a:pt x="188" y="920"/>
                    <a:pt x="197" y="926"/>
                  </a:cubicBezTo>
                  <a:cubicBezTo>
                    <a:pt x="210" y="933"/>
                    <a:pt x="225" y="939"/>
                    <a:pt x="241" y="944"/>
                  </a:cubicBezTo>
                  <a:cubicBezTo>
                    <a:pt x="248" y="947"/>
                    <a:pt x="255" y="952"/>
                    <a:pt x="264" y="954"/>
                  </a:cubicBezTo>
                  <a:cubicBezTo>
                    <a:pt x="288" y="961"/>
                    <a:pt x="313" y="967"/>
                    <a:pt x="339" y="972"/>
                  </a:cubicBezTo>
                  <a:lnTo>
                    <a:pt x="340" y="972"/>
                  </a:lnTo>
                  <a:cubicBezTo>
                    <a:pt x="456" y="988"/>
                    <a:pt x="592" y="997"/>
                    <a:pt x="742" y="997"/>
                  </a:cubicBezTo>
                  <a:cubicBezTo>
                    <a:pt x="759" y="997"/>
                    <a:pt x="776" y="997"/>
                    <a:pt x="793" y="997"/>
                  </a:cubicBezTo>
                  <a:cubicBezTo>
                    <a:pt x="977" y="995"/>
                    <a:pt x="1181" y="981"/>
                    <a:pt x="1391" y="959"/>
                  </a:cubicBezTo>
                  <a:cubicBezTo>
                    <a:pt x="1432" y="954"/>
                    <a:pt x="1474" y="950"/>
                    <a:pt x="1515" y="944"/>
                  </a:cubicBezTo>
                  <a:cubicBezTo>
                    <a:pt x="1554" y="939"/>
                    <a:pt x="1593" y="934"/>
                    <a:pt x="1631" y="929"/>
                  </a:cubicBezTo>
                  <a:cubicBezTo>
                    <a:pt x="2398" y="822"/>
                    <a:pt x="3194" y="602"/>
                    <a:pt x="3464" y="356"/>
                  </a:cubicBezTo>
                  <a:cubicBezTo>
                    <a:pt x="3483" y="339"/>
                    <a:pt x="3499" y="319"/>
                    <a:pt x="3514" y="297"/>
                  </a:cubicBezTo>
                  <a:cubicBezTo>
                    <a:pt x="3518" y="290"/>
                    <a:pt x="3522" y="282"/>
                    <a:pt x="3526" y="275"/>
                  </a:cubicBezTo>
                  <a:cubicBezTo>
                    <a:pt x="3535" y="258"/>
                    <a:pt x="3544" y="241"/>
                    <a:pt x="3552" y="222"/>
                  </a:cubicBezTo>
                  <a:cubicBezTo>
                    <a:pt x="3555" y="212"/>
                    <a:pt x="3558" y="204"/>
                    <a:pt x="3562" y="195"/>
                  </a:cubicBezTo>
                  <a:cubicBezTo>
                    <a:pt x="3569" y="173"/>
                    <a:pt x="3575" y="151"/>
                    <a:pt x="3580" y="128"/>
                  </a:cubicBezTo>
                  <a:cubicBezTo>
                    <a:pt x="3583" y="119"/>
                    <a:pt x="3585" y="112"/>
                    <a:pt x="3587" y="104"/>
                  </a:cubicBezTo>
                  <a:cubicBezTo>
                    <a:pt x="3593" y="71"/>
                    <a:pt x="3598" y="38"/>
                    <a:pt x="3601" y="2"/>
                  </a:cubicBezTo>
                  <a:cubicBezTo>
                    <a:pt x="3601" y="1"/>
                    <a:pt x="3601" y="1"/>
                    <a:pt x="36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" name="Google Shape;1118;p30">
              <a:extLst>
                <a:ext uri="{FF2B5EF4-FFF2-40B4-BE49-F238E27FC236}">
                  <a16:creationId xmlns:a16="http://schemas.microsoft.com/office/drawing/2014/main" id="{73C7B564-47A2-489A-A433-E98D0C245F76}"/>
                </a:ext>
              </a:extLst>
            </p:cNvPr>
            <p:cNvSpPr/>
            <p:nvPr/>
          </p:nvSpPr>
          <p:spPr>
            <a:xfrm>
              <a:off x="4219750" y="1477225"/>
              <a:ext cx="91850" cy="22300"/>
            </a:xfrm>
            <a:custGeom>
              <a:avLst/>
              <a:gdLst/>
              <a:ahLst/>
              <a:cxnLst/>
              <a:rect l="l" t="t" r="r" b="b"/>
              <a:pathLst>
                <a:path w="3674" h="892" extrusionOk="0">
                  <a:moveTo>
                    <a:pt x="3674" y="1"/>
                  </a:moveTo>
                  <a:cubicBezTo>
                    <a:pt x="3673" y="3"/>
                    <a:pt x="3672" y="4"/>
                    <a:pt x="3671" y="5"/>
                  </a:cubicBezTo>
                  <a:cubicBezTo>
                    <a:pt x="3651" y="34"/>
                    <a:pt x="3630" y="59"/>
                    <a:pt x="3605" y="80"/>
                  </a:cubicBezTo>
                  <a:cubicBezTo>
                    <a:pt x="3214" y="404"/>
                    <a:pt x="1881" y="636"/>
                    <a:pt x="907" y="636"/>
                  </a:cubicBezTo>
                  <a:cubicBezTo>
                    <a:pt x="647" y="636"/>
                    <a:pt x="412" y="620"/>
                    <a:pt x="227" y="584"/>
                  </a:cubicBezTo>
                  <a:cubicBezTo>
                    <a:pt x="137" y="566"/>
                    <a:pt x="63" y="528"/>
                    <a:pt x="8" y="475"/>
                  </a:cubicBezTo>
                  <a:cubicBezTo>
                    <a:pt x="6" y="473"/>
                    <a:pt x="3" y="472"/>
                    <a:pt x="1" y="470"/>
                  </a:cubicBezTo>
                  <a:lnTo>
                    <a:pt x="1" y="470"/>
                  </a:lnTo>
                  <a:cubicBezTo>
                    <a:pt x="8" y="567"/>
                    <a:pt x="53" y="660"/>
                    <a:pt x="126" y="730"/>
                  </a:cubicBezTo>
                  <a:cubicBezTo>
                    <a:pt x="131" y="736"/>
                    <a:pt x="137" y="741"/>
                    <a:pt x="143" y="746"/>
                  </a:cubicBezTo>
                  <a:cubicBezTo>
                    <a:pt x="152" y="753"/>
                    <a:pt x="163" y="761"/>
                    <a:pt x="172" y="768"/>
                  </a:cubicBezTo>
                  <a:cubicBezTo>
                    <a:pt x="183" y="776"/>
                    <a:pt x="193" y="784"/>
                    <a:pt x="204" y="790"/>
                  </a:cubicBezTo>
                  <a:cubicBezTo>
                    <a:pt x="213" y="795"/>
                    <a:pt x="223" y="799"/>
                    <a:pt x="232" y="805"/>
                  </a:cubicBezTo>
                  <a:cubicBezTo>
                    <a:pt x="245" y="811"/>
                    <a:pt x="258" y="817"/>
                    <a:pt x="271" y="822"/>
                  </a:cubicBezTo>
                  <a:cubicBezTo>
                    <a:pt x="292" y="831"/>
                    <a:pt x="315" y="837"/>
                    <a:pt x="338" y="841"/>
                  </a:cubicBezTo>
                  <a:cubicBezTo>
                    <a:pt x="341" y="842"/>
                    <a:pt x="344" y="843"/>
                    <a:pt x="346" y="843"/>
                  </a:cubicBezTo>
                  <a:cubicBezTo>
                    <a:pt x="515" y="876"/>
                    <a:pt x="729" y="892"/>
                    <a:pt x="966" y="892"/>
                  </a:cubicBezTo>
                  <a:cubicBezTo>
                    <a:pt x="1403" y="892"/>
                    <a:pt x="1919" y="840"/>
                    <a:pt x="2379" y="751"/>
                  </a:cubicBezTo>
                  <a:cubicBezTo>
                    <a:pt x="2884" y="655"/>
                    <a:pt x="3324" y="516"/>
                    <a:pt x="3518" y="354"/>
                  </a:cubicBezTo>
                  <a:cubicBezTo>
                    <a:pt x="3531" y="344"/>
                    <a:pt x="3542" y="332"/>
                    <a:pt x="3554" y="319"/>
                  </a:cubicBezTo>
                  <a:cubicBezTo>
                    <a:pt x="3559" y="312"/>
                    <a:pt x="3565" y="305"/>
                    <a:pt x="3570" y="298"/>
                  </a:cubicBezTo>
                  <a:cubicBezTo>
                    <a:pt x="3572" y="294"/>
                    <a:pt x="3576" y="291"/>
                    <a:pt x="3578" y="288"/>
                  </a:cubicBezTo>
                  <a:cubicBezTo>
                    <a:pt x="3613" y="237"/>
                    <a:pt x="3638" y="171"/>
                    <a:pt x="3656" y="97"/>
                  </a:cubicBezTo>
                  <a:cubicBezTo>
                    <a:pt x="3663" y="65"/>
                    <a:pt x="3670" y="34"/>
                    <a:pt x="36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" name="Google Shape;1119;p30">
              <a:extLst>
                <a:ext uri="{FF2B5EF4-FFF2-40B4-BE49-F238E27FC236}">
                  <a16:creationId xmlns:a16="http://schemas.microsoft.com/office/drawing/2014/main" id="{3BE8DC2B-59FD-4C30-98E9-E5ECB9EA54A7}"/>
                </a:ext>
              </a:extLst>
            </p:cNvPr>
            <p:cNvSpPr/>
            <p:nvPr/>
          </p:nvSpPr>
          <p:spPr>
            <a:xfrm>
              <a:off x="4251425" y="983275"/>
              <a:ext cx="188450" cy="488950"/>
            </a:xfrm>
            <a:custGeom>
              <a:avLst/>
              <a:gdLst/>
              <a:ahLst/>
              <a:cxnLst/>
              <a:rect l="l" t="t" r="r" b="b"/>
              <a:pathLst>
                <a:path w="7538" h="19558" extrusionOk="0">
                  <a:moveTo>
                    <a:pt x="592" y="1"/>
                  </a:moveTo>
                  <a:cubicBezTo>
                    <a:pt x="94" y="2895"/>
                    <a:pt x="558" y="6199"/>
                    <a:pt x="703" y="9089"/>
                  </a:cubicBezTo>
                  <a:cubicBezTo>
                    <a:pt x="696" y="9147"/>
                    <a:pt x="691" y="9205"/>
                    <a:pt x="689" y="9268"/>
                  </a:cubicBezTo>
                  <a:cubicBezTo>
                    <a:pt x="582" y="12455"/>
                    <a:pt x="114" y="16531"/>
                    <a:pt x="1" y="18491"/>
                  </a:cubicBezTo>
                  <a:cubicBezTo>
                    <a:pt x="484" y="18716"/>
                    <a:pt x="1147" y="18866"/>
                    <a:pt x="1742" y="18866"/>
                  </a:cubicBezTo>
                  <a:cubicBezTo>
                    <a:pt x="2093" y="18866"/>
                    <a:pt x="2420" y="18814"/>
                    <a:pt x="2671" y="18694"/>
                  </a:cubicBezTo>
                  <a:cubicBezTo>
                    <a:pt x="3133" y="14227"/>
                    <a:pt x="2988" y="12483"/>
                    <a:pt x="3014" y="9949"/>
                  </a:cubicBezTo>
                  <a:cubicBezTo>
                    <a:pt x="3112" y="8485"/>
                    <a:pt x="3266" y="6724"/>
                    <a:pt x="3402" y="5063"/>
                  </a:cubicBezTo>
                  <a:cubicBezTo>
                    <a:pt x="3276" y="4588"/>
                    <a:pt x="3163" y="2904"/>
                    <a:pt x="3175" y="2176"/>
                  </a:cubicBezTo>
                  <a:lnTo>
                    <a:pt x="3175" y="2176"/>
                  </a:lnTo>
                  <a:cubicBezTo>
                    <a:pt x="3175" y="2177"/>
                    <a:pt x="3399" y="3439"/>
                    <a:pt x="3472" y="4188"/>
                  </a:cubicBezTo>
                  <a:cubicBezTo>
                    <a:pt x="3475" y="4153"/>
                    <a:pt x="3479" y="4116"/>
                    <a:pt x="3482" y="4079"/>
                  </a:cubicBezTo>
                  <a:cubicBezTo>
                    <a:pt x="3621" y="6187"/>
                    <a:pt x="3691" y="8421"/>
                    <a:pt x="3851" y="10490"/>
                  </a:cubicBezTo>
                  <a:cubicBezTo>
                    <a:pt x="3855" y="10539"/>
                    <a:pt x="3863" y="10585"/>
                    <a:pt x="3875" y="10629"/>
                  </a:cubicBezTo>
                  <a:cubicBezTo>
                    <a:pt x="4015" y="13638"/>
                    <a:pt x="4121" y="17328"/>
                    <a:pt x="4231" y="19236"/>
                  </a:cubicBezTo>
                  <a:cubicBezTo>
                    <a:pt x="4695" y="19408"/>
                    <a:pt x="5162" y="19558"/>
                    <a:pt x="5683" y="19558"/>
                  </a:cubicBezTo>
                  <a:cubicBezTo>
                    <a:pt x="6009" y="19558"/>
                    <a:pt x="6356" y="19499"/>
                    <a:pt x="6737" y="19350"/>
                  </a:cubicBezTo>
                  <a:cubicBezTo>
                    <a:pt x="7011" y="15284"/>
                    <a:pt x="6485" y="12627"/>
                    <a:pt x="6276" y="10090"/>
                  </a:cubicBezTo>
                  <a:cubicBezTo>
                    <a:pt x="6212" y="6894"/>
                    <a:pt x="7538" y="3174"/>
                    <a:pt x="6744" y="171"/>
                  </a:cubicBezTo>
                  <a:lnTo>
                    <a:pt x="6744" y="171"/>
                  </a:lnTo>
                  <a:cubicBezTo>
                    <a:pt x="6048" y="503"/>
                    <a:pt x="5016" y="667"/>
                    <a:pt x="3953" y="667"/>
                  </a:cubicBezTo>
                  <a:cubicBezTo>
                    <a:pt x="3621" y="667"/>
                    <a:pt x="3287" y="651"/>
                    <a:pt x="2959" y="620"/>
                  </a:cubicBezTo>
                  <a:lnTo>
                    <a:pt x="2959" y="1764"/>
                  </a:lnTo>
                  <a:lnTo>
                    <a:pt x="3415" y="1764"/>
                  </a:lnTo>
                  <a:cubicBezTo>
                    <a:pt x="3463" y="1764"/>
                    <a:pt x="3502" y="1803"/>
                    <a:pt x="3502" y="1851"/>
                  </a:cubicBezTo>
                  <a:cubicBezTo>
                    <a:pt x="3502" y="1899"/>
                    <a:pt x="3463" y="1938"/>
                    <a:pt x="3415" y="1938"/>
                  </a:cubicBezTo>
                  <a:lnTo>
                    <a:pt x="2871" y="1938"/>
                  </a:lnTo>
                  <a:cubicBezTo>
                    <a:pt x="2823" y="1938"/>
                    <a:pt x="2784" y="1899"/>
                    <a:pt x="2784" y="1851"/>
                  </a:cubicBezTo>
                  <a:lnTo>
                    <a:pt x="2784" y="601"/>
                  </a:lnTo>
                  <a:cubicBezTo>
                    <a:pt x="1947" y="504"/>
                    <a:pt x="1164" y="304"/>
                    <a:pt x="592" y="1"/>
                  </a:cubicBezTo>
                  <a:close/>
                </a:path>
              </a:pathLst>
            </a:custGeom>
            <a:solidFill>
              <a:srgbClr val="AED9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" name="Google Shape;1120;p30">
              <a:extLst>
                <a:ext uri="{FF2B5EF4-FFF2-40B4-BE49-F238E27FC236}">
                  <a16:creationId xmlns:a16="http://schemas.microsoft.com/office/drawing/2014/main" id="{B25E2FA9-D72F-43D3-8464-EB6C9271CEBF}"/>
                </a:ext>
              </a:extLst>
            </p:cNvPr>
            <p:cNvSpPr/>
            <p:nvPr/>
          </p:nvSpPr>
          <p:spPr>
            <a:xfrm>
              <a:off x="4321025" y="998275"/>
              <a:ext cx="17950" cy="33475"/>
            </a:xfrm>
            <a:custGeom>
              <a:avLst/>
              <a:gdLst/>
              <a:ahLst/>
              <a:cxnLst/>
              <a:rect l="l" t="t" r="r" b="b"/>
              <a:pathLst>
                <a:path w="718" h="1339" extrusionOk="0">
                  <a:moveTo>
                    <a:pt x="0" y="1"/>
                  </a:moveTo>
                  <a:lnTo>
                    <a:pt x="0" y="1251"/>
                  </a:lnTo>
                  <a:cubicBezTo>
                    <a:pt x="0" y="1299"/>
                    <a:pt x="39" y="1338"/>
                    <a:pt x="87" y="1338"/>
                  </a:cubicBezTo>
                  <a:lnTo>
                    <a:pt x="631" y="1338"/>
                  </a:lnTo>
                  <a:cubicBezTo>
                    <a:pt x="679" y="1338"/>
                    <a:pt x="718" y="1299"/>
                    <a:pt x="718" y="1251"/>
                  </a:cubicBezTo>
                  <a:cubicBezTo>
                    <a:pt x="718" y="1203"/>
                    <a:pt x="679" y="1164"/>
                    <a:pt x="631" y="1164"/>
                  </a:cubicBezTo>
                  <a:lnTo>
                    <a:pt x="175" y="1164"/>
                  </a:lnTo>
                  <a:lnTo>
                    <a:pt x="175" y="20"/>
                  </a:lnTo>
                  <a:cubicBezTo>
                    <a:pt x="116" y="14"/>
                    <a:pt x="58" y="7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" name="Google Shape;1121;p30">
              <a:extLst>
                <a:ext uri="{FF2B5EF4-FFF2-40B4-BE49-F238E27FC236}">
                  <a16:creationId xmlns:a16="http://schemas.microsoft.com/office/drawing/2014/main" id="{911D83AC-47E3-4139-B411-AF93B801F24F}"/>
                </a:ext>
              </a:extLst>
            </p:cNvPr>
            <p:cNvSpPr/>
            <p:nvPr/>
          </p:nvSpPr>
          <p:spPr>
            <a:xfrm>
              <a:off x="4355425" y="593425"/>
              <a:ext cx="72825" cy="147725"/>
            </a:xfrm>
            <a:custGeom>
              <a:avLst/>
              <a:gdLst/>
              <a:ahLst/>
              <a:cxnLst/>
              <a:rect l="l" t="t" r="r" b="b"/>
              <a:pathLst>
                <a:path w="2913" h="5909" extrusionOk="0">
                  <a:moveTo>
                    <a:pt x="706" y="1"/>
                  </a:moveTo>
                  <a:cubicBezTo>
                    <a:pt x="500" y="1"/>
                    <a:pt x="292" y="26"/>
                    <a:pt x="90" y="76"/>
                  </a:cubicBezTo>
                  <a:cubicBezTo>
                    <a:pt x="60" y="84"/>
                    <a:pt x="30" y="95"/>
                    <a:pt x="0" y="106"/>
                  </a:cubicBezTo>
                  <a:cubicBezTo>
                    <a:pt x="581" y="249"/>
                    <a:pt x="1103" y="642"/>
                    <a:pt x="1388" y="1101"/>
                  </a:cubicBezTo>
                  <a:cubicBezTo>
                    <a:pt x="1708" y="1618"/>
                    <a:pt x="1773" y="2234"/>
                    <a:pt x="1685" y="2834"/>
                  </a:cubicBezTo>
                  <a:cubicBezTo>
                    <a:pt x="1806" y="2876"/>
                    <a:pt x="1852" y="3119"/>
                    <a:pt x="1786" y="3388"/>
                  </a:cubicBezTo>
                  <a:cubicBezTo>
                    <a:pt x="1723" y="3644"/>
                    <a:pt x="1581" y="3834"/>
                    <a:pt x="1458" y="3834"/>
                  </a:cubicBezTo>
                  <a:cubicBezTo>
                    <a:pt x="1448" y="3834"/>
                    <a:pt x="1439" y="3833"/>
                    <a:pt x="1430" y="3830"/>
                  </a:cubicBezTo>
                  <a:cubicBezTo>
                    <a:pt x="1421" y="3828"/>
                    <a:pt x="1413" y="3825"/>
                    <a:pt x="1405" y="3821"/>
                  </a:cubicBezTo>
                  <a:cubicBezTo>
                    <a:pt x="1243" y="4208"/>
                    <a:pt x="1032" y="4555"/>
                    <a:pt x="810" y="4821"/>
                  </a:cubicBezTo>
                  <a:cubicBezTo>
                    <a:pt x="824" y="4761"/>
                    <a:pt x="836" y="4702"/>
                    <a:pt x="848" y="4645"/>
                  </a:cubicBezTo>
                  <a:lnTo>
                    <a:pt x="848" y="4645"/>
                  </a:lnTo>
                  <a:cubicBezTo>
                    <a:pt x="710" y="4839"/>
                    <a:pt x="553" y="5014"/>
                    <a:pt x="380" y="5158"/>
                  </a:cubicBezTo>
                  <a:lnTo>
                    <a:pt x="378" y="5666"/>
                  </a:lnTo>
                  <a:cubicBezTo>
                    <a:pt x="740" y="5824"/>
                    <a:pt x="1124" y="5909"/>
                    <a:pt x="1496" y="5909"/>
                  </a:cubicBezTo>
                  <a:cubicBezTo>
                    <a:pt x="1901" y="5909"/>
                    <a:pt x="2291" y="5809"/>
                    <a:pt x="2626" y="5596"/>
                  </a:cubicBezTo>
                  <a:cubicBezTo>
                    <a:pt x="2717" y="5498"/>
                    <a:pt x="2813" y="5394"/>
                    <a:pt x="2912" y="5287"/>
                  </a:cubicBezTo>
                  <a:cubicBezTo>
                    <a:pt x="2391" y="5163"/>
                    <a:pt x="2117" y="4739"/>
                    <a:pt x="2300" y="4003"/>
                  </a:cubicBezTo>
                  <a:cubicBezTo>
                    <a:pt x="2505" y="3174"/>
                    <a:pt x="2889" y="2854"/>
                    <a:pt x="2762" y="1639"/>
                  </a:cubicBezTo>
                  <a:cubicBezTo>
                    <a:pt x="2650" y="566"/>
                    <a:pt x="1690" y="1"/>
                    <a:pt x="7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" name="Google Shape;1122;p30">
              <a:extLst>
                <a:ext uri="{FF2B5EF4-FFF2-40B4-BE49-F238E27FC236}">
                  <a16:creationId xmlns:a16="http://schemas.microsoft.com/office/drawing/2014/main" id="{A42CEF68-0312-4E0E-A365-C92B2266E38E}"/>
                </a:ext>
              </a:extLst>
            </p:cNvPr>
            <p:cNvSpPr/>
            <p:nvPr/>
          </p:nvSpPr>
          <p:spPr>
            <a:xfrm>
              <a:off x="4283875" y="594600"/>
              <a:ext cx="131400" cy="124675"/>
            </a:xfrm>
            <a:custGeom>
              <a:avLst/>
              <a:gdLst/>
              <a:ahLst/>
              <a:cxnLst/>
              <a:rect l="l" t="t" r="r" b="b"/>
              <a:pathLst>
                <a:path w="5256" h="4987" extrusionOk="0">
                  <a:moveTo>
                    <a:pt x="1686" y="351"/>
                  </a:moveTo>
                  <a:lnTo>
                    <a:pt x="1686" y="351"/>
                  </a:lnTo>
                  <a:cubicBezTo>
                    <a:pt x="1135" y="566"/>
                    <a:pt x="570" y="1133"/>
                    <a:pt x="300" y="1866"/>
                  </a:cubicBezTo>
                  <a:cubicBezTo>
                    <a:pt x="194" y="1078"/>
                    <a:pt x="896" y="376"/>
                    <a:pt x="1686" y="351"/>
                  </a:cubicBezTo>
                  <a:close/>
                  <a:moveTo>
                    <a:pt x="1631" y="466"/>
                  </a:moveTo>
                  <a:cubicBezTo>
                    <a:pt x="2069" y="1276"/>
                    <a:pt x="5256" y="1886"/>
                    <a:pt x="3890" y="4217"/>
                  </a:cubicBezTo>
                  <a:cubicBezTo>
                    <a:pt x="4273" y="1930"/>
                    <a:pt x="1265" y="1555"/>
                    <a:pt x="1631" y="466"/>
                  </a:cubicBezTo>
                  <a:close/>
                  <a:moveTo>
                    <a:pt x="2400" y="0"/>
                  </a:moveTo>
                  <a:cubicBezTo>
                    <a:pt x="2148" y="0"/>
                    <a:pt x="1894" y="53"/>
                    <a:pt x="1652" y="173"/>
                  </a:cubicBezTo>
                  <a:cubicBezTo>
                    <a:pt x="616" y="294"/>
                    <a:pt x="192" y="1141"/>
                    <a:pt x="110" y="1914"/>
                  </a:cubicBezTo>
                  <a:cubicBezTo>
                    <a:pt x="1" y="2960"/>
                    <a:pt x="692" y="4164"/>
                    <a:pt x="183" y="4987"/>
                  </a:cubicBezTo>
                  <a:cubicBezTo>
                    <a:pt x="404" y="4891"/>
                    <a:pt x="605" y="4786"/>
                    <a:pt x="793" y="4675"/>
                  </a:cubicBezTo>
                  <a:cubicBezTo>
                    <a:pt x="307" y="3847"/>
                    <a:pt x="176" y="2596"/>
                    <a:pt x="531" y="1665"/>
                  </a:cubicBezTo>
                  <a:cubicBezTo>
                    <a:pt x="719" y="1302"/>
                    <a:pt x="1017" y="1088"/>
                    <a:pt x="1280" y="926"/>
                  </a:cubicBezTo>
                  <a:cubicBezTo>
                    <a:pt x="1671" y="1489"/>
                    <a:pt x="2317" y="1837"/>
                    <a:pt x="2854" y="2270"/>
                  </a:cubicBezTo>
                  <a:cubicBezTo>
                    <a:pt x="2720" y="2179"/>
                    <a:pt x="2483" y="2102"/>
                    <a:pt x="2318" y="2102"/>
                  </a:cubicBezTo>
                  <a:cubicBezTo>
                    <a:pt x="2300" y="2102"/>
                    <a:pt x="2283" y="2103"/>
                    <a:pt x="2266" y="2105"/>
                  </a:cubicBezTo>
                  <a:cubicBezTo>
                    <a:pt x="2129" y="2123"/>
                    <a:pt x="2172" y="2263"/>
                    <a:pt x="2279" y="2267"/>
                  </a:cubicBezTo>
                  <a:cubicBezTo>
                    <a:pt x="2354" y="2269"/>
                    <a:pt x="2696" y="2349"/>
                    <a:pt x="2849" y="2433"/>
                  </a:cubicBezTo>
                  <a:cubicBezTo>
                    <a:pt x="2870" y="2445"/>
                    <a:pt x="2890" y="2451"/>
                    <a:pt x="2907" y="2451"/>
                  </a:cubicBezTo>
                  <a:cubicBezTo>
                    <a:pt x="2958" y="2451"/>
                    <a:pt x="2979" y="2399"/>
                    <a:pt x="2931" y="2338"/>
                  </a:cubicBezTo>
                  <a:cubicBezTo>
                    <a:pt x="2927" y="2332"/>
                    <a:pt x="2921" y="2326"/>
                    <a:pt x="2915" y="2320"/>
                  </a:cubicBezTo>
                  <a:lnTo>
                    <a:pt x="2915" y="2320"/>
                  </a:lnTo>
                  <a:cubicBezTo>
                    <a:pt x="3509" y="2814"/>
                    <a:pt x="3946" y="3431"/>
                    <a:pt x="3710" y="4598"/>
                  </a:cubicBezTo>
                  <a:cubicBezTo>
                    <a:pt x="3699" y="4655"/>
                    <a:pt x="3686" y="4714"/>
                    <a:pt x="3672" y="4774"/>
                  </a:cubicBezTo>
                  <a:cubicBezTo>
                    <a:pt x="3894" y="4508"/>
                    <a:pt x="4105" y="4161"/>
                    <a:pt x="4267" y="3774"/>
                  </a:cubicBezTo>
                  <a:cubicBezTo>
                    <a:pt x="4397" y="3464"/>
                    <a:pt x="4497" y="3128"/>
                    <a:pt x="4547" y="2787"/>
                  </a:cubicBezTo>
                  <a:cubicBezTo>
                    <a:pt x="4635" y="2187"/>
                    <a:pt x="4570" y="1571"/>
                    <a:pt x="4250" y="1054"/>
                  </a:cubicBezTo>
                  <a:cubicBezTo>
                    <a:pt x="3965" y="595"/>
                    <a:pt x="3443" y="202"/>
                    <a:pt x="2862" y="58"/>
                  </a:cubicBezTo>
                  <a:cubicBezTo>
                    <a:pt x="2711" y="21"/>
                    <a:pt x="2556" y="0"/>
                    <a:pt x="24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" name="Google Shape;1123;p30">
              <a:extLst>
                <a:ext uri="{FF2B5EF4-FFF2-40B4-BE49-F238E27FC236}">
                  <a16:creationId xmlns:a16="http://schemas.microsoft.com/office/drawing/2014/main" id="{CE3DE968-8705-48A3-A473-2F755F712098}"/>
                </a:ext>
              </a:extLst>
            </p:cNvPr>
            <p:cNvSpPr/>
            <p:nvPr/>
          </p:nvSpPr>
          <p:spPr>
            <a:xfrm>
              <a:off x="4288250" y="617750"/>
              <a:ext cx="115100" cy="165700"/>
            </a:xfrm>
            <a:custGeom>
              <a:avLst/>
              <a:gdLst/>
              <a:ahLst/>
              <a:cxnLst/>
              <a:rect l="l" t="t" r="r" b="b"/>
              <a:pathLst>
                <a:path w="4604" h="6628" extrusionOk="0">
                  <a:moveTo>
                    <a:pt x="1046" y="1171"/>
                  </a:moveTo>
                  <a:cubicBezTo>
                    <a:pt x="1056" y="1171"/>
                    <a:pt x="1066" y="1171"/>
                    <a:pt x="1076" y="1172"/>
                  </a:cubicBezTo>
                  <a:cubicBezTo>
                    <a:pt x="1207" y="1181"/>
                    <a:pt x="1174" y="1318"/>
                    <a:pt x="1072" y="1326"/>
                  </a:cubicBezTo>
                  <a:cubicBezTo>
                    <a:pt x="973" y="1334"/>
                    <a:pt x="652" y="1435"/>
                    <a:pt x="540" y="1514"/>
                  </a:cubicBezTo>
                  <a:cubicBezTo>
                    <a:pt x="519" y="1528"/>
                    <a:pt x="499" y="1534"/>
                    <a:pt x="482" y="1534"/>
                  </a:cubicBezTo>
                  <a:cubicBezTo>
                    <a:pt x="434" y="1534"/>
                    <a:pt x="411" y="1485"/>
                    <a:pt x="457" y="1430"/>
                  </a:cubicBezTo>
                  <a:cubicBezTo>
                    <a:pt x="578" y="1288"/>
                    <a:pt x="856" y="1171"/>
                    <a:pt x="1046" y="1171"/>
                  </a:cubicBezTo>
                  <a:close/>
                  <a:moveTo>
                    <a:pt x="2291" y="1837"/>
                  </a:moveTo>
                  <a:cubicBezTo>
                    <a:pt x="2374" y="1837"/>
                    <a:pt x="2442" y="1906"/>
                    <a:pt x="2443" y="1991"/>
                  </a:cubicBezTo>
                  <a:cubicBezTo>
                    <a:pt x="2443" y="2077"/>
                    <a:pt x="2376" y="2148"/>
                    <a:pt x="2293" y="2148"/>
                  </a:cubicBezTo>
                  <a:cubicBezTo>
                    <a:pt x="2293" y="2148"/>
                    <a:pt x="2292" y="2148"/>
                    <a:pt x="2291" y="2148"/>
                  </a:cubicBezTo>
                  <a:cubicBezTo>
                    <a:pt x="2208" y="2148"/>
                    <a:pt x="2140" y="2080"/>
                    <a:pt x="2139" y="1995"/>
                  </a:cubicBezTo>
                  <a:cubicBezTo>
                    <a:pt x="2138" y="1909"/>
                    <a:pt x="2205" y="1838"/>
                    <a:pt x="2289" y="1837"/>
                  </a:cubicBezTo>
                  <a:cubicBezTo>
                    <a:pt x="2290" y="1837"/>
                    <a:pt x="2290" y="1837"/>
                    <a:pt x="2291" y="1837"/>
                  </a:cubicBezTo>
                  <a:close/>
                  <a:moveTo>
                    <a:pt x="821" y="1840"/>
                  </a:moveTo>
                  <a:cubicBezTo>
                    <a:pt x="904" y="1840"/>
                    <a:pt x="972" y="1908"/>
                    <a:pt x="972" y="1994"/>
                  </a:cubicBezTo>
                  <a:cubicBezTo>
                    <a:pt x="973" y="2079"/>
                    <a:pt x="906" y="2150"/>
                    <a:pt x="822" y="2151"/>
                  </a:cubicBezTo>
                  <a:cubicBezTo>
                    <a:pt x="739" y="2151"/>
                    <a:pt x="670" y="2082"/>
                    <a:pt x="669" y="1997"/>
                  </a:cubicBezTo>
                  <a:cubicBezTo>
                    <a:pt x="668" y="1911"/>
                    <a:pt x="735" y="1840"/>
                    <a:pt x="819" y="1840"/>
                  </a:cubicBezTo>
                  <a:cubicBezTo>
                    <a:pt x="819" y="1840"/>
                    <a:pt x="820" y="1840"/>
                    <a:pt x="821" y="1840"/>
                  </a:cubicBezTo>
                  <a:close/>
                  <a:moveTo>
                    <a:pt x="2396" y="2329"/>
                  </a:moveTo>
                  <a:cubicBezTo>
                    <a:pt x="2424" y="2329"/>
                    <a:pt x="2452" y="2330"/>
                    <a:pt x="2481" y="2333"/>
                  </a:cubicBezTo>
                  <a:cubicBezTo>
                    <a:pt x="2748" y="2362"/>
                    <a:pt x="2955" y="2509"/>
                    <a:pt x="2944" y="2664"/>
                  </a:cubicBezTo>
                  <a:cubicBezTo>
                    <a:pt x="2932" y="2801"/>
                    <a:pt x="2753" y="2898"/>
                    <a:pt x="2525" y="2898"/>
                  </a:cubicBezTo>
                  <a:cubicBezTo>
                    <a:pt x="2496" y="2898"/>
                    <a:pt x="2467" y="2897"/>
                    <a:pt x="2437" y="2894"/>
                  </a:cubicBezTo>
                  <a:cubicBezTo>
                    <a:pt x="2170" y="2867"/>
                    <a:pt x="1963" y="2718"/>
                    <a:pt x="1975" y="2563"/>
                  </a:cubicBezTo>
                  <a:cubicBezTo>
                    <a:pt x="1986" y="2425"/>
                    <a:pt x="2167" y="2329"/>
                    <a:pt x="2396" y="2329"/>
                  </a:cubicBezTo>
                  <a:close/>
                  <a:moveTo>
                    <a:pt x="803" y="2380"/>
                  </a:moveTo>
                  <a:cubicBezTo>
                    <a:pt x="997" y="2380"/>
                    <a:pt x="1151" y="2466"/>
                    <a:pt x="1166" y="2597"/>
                  </a:cubicBezTo>
                  <a:cubicBezTo>
                    <a:pt x="1184" y="2751"/>
                    <a:pt x="1000" y="2907"/>
                    <a:pt x="756" y="2947"/>
                  </a:cubicBezTo>
                  <a:cubicBezTo>
                    <a:pt x="719" y="2953"/>
                    <a:pt x="682" y="2956"/>
                    <a:pt x="647" y="2956"/>
                  </a:cubicBezTo>
                  <a:cubicBezTo>
                    <a:pt x="451" y="2956"/>
                    <a:pt x="297" y="2869"/>
                    <a:pt x="282" y="2739"/>
                  </a:cubicBezTo>
                  <a:cubicBezTo>
                    <a:pt x="265" y="2584"/>
                    <a:pt x="448" y="2427"/>
                    <a:pt x="691" y="2389"/>
                  </a:cubicBezTo>
                  <a:cubicBezTo>
                    <a:pt x="729" y="2383"/>
                    <a:pt x="767" y="2380"/>
                    <a:pt x="803" y="2380"/>
                  </a:cubicBezTo>
                  <a:close/>
                  <a:moveTo>
                    <a:pt x="1443" y="2324"/>
                  </a:moveTo>
                  <a:cubicBezTo>
                    <a:pt x="1337" y="2632"/>
                    <a:pt x="1245" y="2867"/>
                    <a:pt x="1600" y="2961"/>
                  </a:cubicBezTo>
                  <a:cubicBezTo>
                    <a:pt x="1074" y="2938"/>
                    <a:pt x="1204" y="2565"/>
                    <a:pt x="1443" y="2324"/>
                  </a:cubicBezTo>
                  <a:close/>
                  <a:moveTo>
                    <a:pt x="1650" y="3170"/>
                  </a:moveTo>
                  <a:cubicBezTo>
                    <a:pt x="1823" y="3170"/>
                    <a:pt x="2014" y="3209"/>
                    <a:pt x="2189" y="3308"/>
                  </a:cubicBezTo>
                  <a:cubicBezTo>
                    <a:pt x="2079" y="3282"/>
                    <a:pt x="1864" y="3264"/>
                    <a:pt x="1654" y="3264"/>
                  </a:cubicBezTo>
                  <a:cubicBezTo>
                    <a:pt x="1420" y="3264"/>
                    <a:pt x="1193" y="3286"/>
                    <a:pt x="1123" y="3344"/>
                  </a:cubicBezTo>
                  <a:cubicBezTo>
                    <a:pt x="1192" y="3250"/>
                    <a:pt x="1402" y="3170"/>
                    <a:pt x="1650" y="3170"/>
                  </a:cubicBezTo>
                  <a:close/>
                  <a:moveTo>
                    <a:pt x="2005" y="3417"/>
                  </a:moveTo>
                  <a:cubicBezTo>
                    <a:pt x="1964" y="3519"/>
                    <a:pt x="1842" y="3603"/>
                    <a:pt x="1696" y="3603"/>
                  </a:cubicBezTo>
                  <a:cubicBezTo>
                    <a:pt x="1583" y="3603"/>
                    <a:pt x="1455" y="3554"/>
                    <a:pt x="1339" y="3425"/>
                  </a:cubicBezTo>
                  <a:lnTo>
                    <a:pt x="1339" y="3425"/>
                  </a:lnTo>
                  <a:cubicBezTo>
                    <a:pt x="1410" y="3488"/>
                    <a:pt x="1553" y="3521"/>
                    <a:pt x="1689" y="3521"/>
                  </a:cubicBezTo>
                  <a:cubicBezTo>
                    <a:pt x="1828" y="3521"/>
                    <a:pt x="1961" y="3487"/>
                    <a:pt x="2005" y="3417"/>
                  </a:cubicBezTo>
                  <a:close/>
                  <a:moveTo>
                    <a:pt x="1105" y="1"/>
                  </a:moveTo>
                  <a:cubicBezTo>
                    <a:pt x="841" y="162"/>
                    <a:pt x="544" y="376"/>
                    <a:pt x="356" y="739"/>
                  </a:cubicBezTo>
                  <a:cubicBezTo>
                    <a:pt x="0" y="1670"/>
                    <a:pt x="132" y="2921"/>
                    <a:pt x="617" y="3750"/>
                  </a:cubicBezTo>
                  <a:cubicBezTo>
                    <a:pt x="849" y="4145"/>
                    <a:pt x="1162" y="4444"/>
                    <a:pt x="1540" y="4567"/>
                  </a:cubicBezTo>
                  <a:lnTo>
                    <a:pt x="1538" y="5082"/>
                  </a:lnTo>
                  <a:cubicBezTo>
                    <a:pt x="1074" y="5107"/>
                    <a:pt x="682" y="5161"/>
                    <a:pt x="380" y="5210"/>
                  </a:cubicBezTo>
                  <a:cubicBezTo>
                    <a:pt x="365" y="5213"/>
                    <a:pt x="350" y="5215"/>
                    <a:pt x="337" y="5217"/>
                  </a:cubicBezTo>
                  <a:cubicBezTo>
                    <a:pt x="28" y="6124"/>
                    <a:pt x="798" y="6628"/>
                    <a:pt x="1831" y="6628"/>
                  </a:cubicBezTo>
                  <a:cubicBezTo>
                    <a:pt x="2728" y="6628"/>
                    <a:pt x="3824" y="6248"/>
                    <a:pt x="4581" y="5421"/>
                  </a:cubicBezTo>
                  <a:cubicBezTo>
                    <a:pt x="4588" y="5412"/>
                    <a:pt x="4596" y="5403"/>
                    <a:pt x="4604" y="5393"/>
                  </a:cubicBezTo>
                  <a:cubicBezTo>
                    <a:pt x="4061" y="5246"/>
                    <a:pt x="3542" y="5160"/>
                    <a:pt x="3056" y="5112"/>
                  </a:cubicBezTo>
                  <a:lnTo>
                    <a:pt x="3056" y="5051"/>
                  </a:lnTo>
                  <a:cubicBezTo>
                    <a:pt x="2923" y="5132"/>
                    <a:pt x="2740" y="5180"/>
                    <a:pt x="2543" y="5180"/>
                  </a:cubicBezTo>
                  <a:cubicBezTo>
                    <a:pt x="2171" y="5180"/>
                    <a:pt x="1754" y="5008"/>
                    <a:pt x="1548" y="4569"/>
                  </a:cubicBezTo>
                  <a:lnTo>
                    <a:pt x="1548" y="4569"/>
                  </a:lnTo>
                  <a:cubicBezTo>
                    <a:pt x="1669" y="4607"/>
                    <a:pt x="1797" y="4628"/>
                    <a:pt x="1931" y="4628"/>
                  </a:cubicBezTo>
                  <a:cubicBezTo>
                    <a:pt x="1946" y="4628"/>
                    <a:pt x="1961" y="4628"/>
                    <a:pt x="1976" y="4627"/>
                  </a:cubicBezTo>
                  <a:cubicBezTo>
                    <a:pt x="2384" y="4612"/>
                    <a:pt x="2752" y="4448"/>
                    <a:pt x="3067" y="4185"/>
                  </a:cubicBezTo>
                  <a:cubicBezTo>
                    <a:pt x="3240" y="4041"/>
                    <a:pt x="3397" y="3867"/>
                    <a:pt x="3535" y="3672"/>
                  </a:cubicBezTo>
                  <a:cubicBezTo>
                    <a:pt x="3771" y="2505"/>
                    <a:pt x="3334" y="1888"/>
                    <a:pt x="2740" y="1394"/>
                  </a:cubicBezTo>
                  <a:lnTo>
                    <a:pt x="2740" y="1394"/>
                  </a:lnTo>
                  <a:cubicBezTo>
                    <a:pt x="2746" y="1401"/>
                    <a:pt x="2751" y="1407"/>
                    <a:pt x="2756" y="1412"/>
                  </a:cubicBezTo>
                  <a:cubicBezTo>
                    <a:pt x="2804" y="1474"/>
                    <a:pt x="2783" y="1525"/>
                    <a:pt x="2732" y="1525"/>
                  </a:cubicBezTo>
                  <a:cubicBezTo>
                    <a:pt x="2715" y="1525"/>
                    <a:pt x="2695" y="1519"/>
                    <a:pt x="2674" y="1507"/>
                  </a:cubicBezTo>
                  <a:cubicBezTo>
                    <a:pt x="2520" y="1424"/>
                    <a:pt x="2179" y="1343"/>
                    <a:pt x="2104" y="1341"/>
                  </a:cubicBezTo>
                  <a:cubicBezTo>
                    <a:pt x="1996" y="1337"/>
                    <a:pt x="1954" y="1197"/>
                    <a:pt x="2091" y="1179"/>
                  </a:cubicBezTo>
                  <a:cubicBezTo>
                    <a:pt x="2107" y="1177"/>
                    <a:pt x="2125" y="1176"/>
                    <a:pt x="2143" y="1176"/>
                  </a:cubicBezTo>
                  <a:cubicBezTo>
                    <a:pt x="2307" y="1176"/>
                    <a:pt x="2544" y="1254"/>
                    <a:pt x="2679" y="1344"/>
                  </a:cubicBezTo>
                  <a:cubicBezTo>
                    <a:pt x="2142" y="911"/>
                    <a:pt x="1495" y="563"/>
                    <a:pt x="1105" y="1"/>
                  </a:cubicBezTo>
                  <a:close/>
                </a:path>
              </a:pathLst>
            </a:custGeom>
            <a:solidFill>
              <a:srgbClr val="FBC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" name="Google Shape;1124;p30">
              <a:extLst>
                <a:ext uri="{FF2B5EF4-FFF2-40B4-BE49-F238E27FC236}">
                  <a16:creationId xmlns:a16="http://schemas.microsoft.com/office/drawing/2014/main" id="{939BEE09-4CB8-4633-B29A-F62A276B9966}"/>
                </a:ext>
              </a:extLst>
            </p:cNvPr>
            <p:cNvSpPr/>
            <p:nvPr/>
          </p:nvSpPr>
          <p:spPr>
            <a:xfrm>
              <a:off x="4326925" y="722375"/>
              <a:ext cx="38000" cy="24875"/>
            </a:xfrm>
            <a:custGeom>
              <a:avLst/>
              <a:gdLst/>
              <a:ahLst/>
              <a:cxnLst/>
              <a:rect l="l" t="t" r="r" b="b"/>
              <a:pathLst>
                <a:path w="1520" h="995" extrusionOk="0">
                  <a:moveTo>
                    <a:pt x="1520" y="0"/>
                  </a:moveTo>
                  <a:lnTo>
                    <a:pt x="1520" y="0"/>
                  </a:lnTo>
                  <a:cubicBezTo>
                    <a:pt x="1205" y="263"/>
                    <a:pt x="837" y="427"/>
                    <a:pt x="429" y="442"/>
                  </a:cubicBezTo>
                  <a:cubicBezTo>
                    <a:pt x="414" y="443"/>
                    <a:pt x="399" y="443"/>
                    <a:pt x="384" y="443"/>
                  </a:cubicBezTo>
                  <a:cubicBezTo>
                    <a:pt x="250" y="443"/>
                    <a:pt x="122" y="422"/>
                    <a:pt x="1" y="383"/>
                  </a:cubicBezTo>
                  <a:lnTo>
                    <a:pt x="1" y="383"/>
                  </a:lnTo>
                  <a:cubicBezTo>
                    <a:pt x="207" y="823"/>
                    <a:pt x="625" y="995"/>
                    <a:pt x="997" y="995"/>
                  </a:cubicBezTo>
                  <a:cubicBezTo>
                    <a:pt x="1193" y="995"/>
                    <a:pt x="1376" y="947"/>
                    <a:pt x="1509" y="866"/>
                  </a:cubicBezTo>
                  <a:cubicBezTo>
                    <a:pt x="1512" y="865"/>
                    <a:pt x="1515" y="864"/>
                    <a:pt x="1517" y="863"/>
                  </a:cubicBezTo>
                  <a:lnTo>
                    <a:pt x="1518" y="508"/>
                  </a:lnTo>
                  <a:lnTo>
                    <a:pt x="1520" y="0"/>
                  </a:lnTo>
                  <a:close/>
                </a:path>
              </a:pathLst>
            </a:custGeom>
            <a:solidFill>
              <a:srgbClr val="E3B4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" name="Google Shape;1125;p30">
              <a:extLst>
                <a:ext uri="{FF2B5EF4-FFF2-40B4-BE49-F238E27FC236}">
                  <a16:creationId xmlns:a16="http://schemas.microsoft.com/office/drawing/2014/main" id="{7D54BA4B-4035-4355-9C65-24085DE76B84}"/>
                </a:ext>
              </a:extLst>
            </p:cNvPr>
            <p:cNvSpPr/>
            <p:nvPr/>
          </p:nvSpPr>
          <p:spPr>
            <a:xfrm>
              <a:off x="4304950" y="663700"/>
              <a:ext cx="7625" cy="7850"/>
            </a:xfrm>
            <a:custGeom>
              <a:avLst/>
              <a:gdLst/>
              <a:ahLst/>
              <a:cxnLst/>
              <a:rect l="l" t="t" r="r" b="b"/>
              <a:pathLst>
                <a:path w="305" h="314" extrusionOk="0">
                  <a:moveTo>
                    <a:pt x="151" y="1"/>
                  </a:moveTo>
                  <a:cubicBezTo>
                    <a:pt x="67" y="2"/>
                    <a:pt x="0" y="73"/>
                    <a:pt x="1" y="159"/>
                  </a:cubicBezTo>
                  <a:cubicBezTo>
                    <a:pt x="2" y="244"/>
                    <a:pt x="70" y="313"/>
                    <a:pt x="154" y="313"/>
                  </a:cubicBezTo>
                  <a:cubicBezTo>
                    <a:pt x="238" y="312"/>
                    <a:pt x="305" y="241"/>
                    <a:pt x="304" y="156"/>
                  </a:cubicBezTo>
                  <a:cubicBezTo>
                    <a:pt x="302" y="70"/>
                    <a:pt x="234" y="1"/>
                    <a:pt x="1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" name="Google Shape;1126;p30">
              <a:extLst>
                <a:ext uri="{FF2B5EF4-FFF2-40B4-BE49-F238E27FC236}">
                  <a16:creationId xmlns:a16="http://schemas.microsoft.com/office/drawing/2014/main" id="{906AF9E5-75B2-4507-8D83-5F92E7BBEAF5}"/>
                </a:ext>
              </a:extLst>
            </p:cNvPr>
            <p:cNvSpPr/>
            <p:nvPr/>
          </p:nvSpPr>
          <p:spPr>
            <a:xfrm>
              <a:off x="4341700" y="663650"/>
              <a:ext cx="7625" cy="7825"/>
            </a:xfrm>
            <a:custGeom>
              <a:avLst/>
              <a:gdLst/>
              <a:ahLst/>
              <a:cxnLst/>
              <a:rect l="l" t="t" r="r" b="b"/>
              <a:pathLst>
                <a:path w="305" h="313" extrusionOk="0">
                  <a:moveTo>
                    <a:pt x="153" y="1"/>
                  </a:moveTo>
                  <a:cubicBezTo>
                    <a:pt x="152" y="1"/>
                    <a:pt x="152" y="1"/>
                    <a:pt x="151" y="1"/>
                  </a:cubicBezTo>
                  <a:cubicBezTo>
                    <a:pt x="67" y="2"/>
                    <a:pt x="0" y="73"/>
                    <a:pt x="1" y="159"/>
                  </a:cubicBezTo>
                  <a:cubicBezTo>
                    <a:pt x="2" y="244"/>
                    <a:pt x="70" y="312"/>
                    <a:pt x="153" y="312"/>
                  </a:cubicBezTo>
                  <a:cubicBezTo>
                    <a:pt x="154" y="312"/>
                    <a:pt x="155" y="312"/>
                    <a:pt x="155" y="312"/>
                  </a:cubicBezTo>
                  <a:cubicBezTo>
                    <a:pt x="238" y="312"/>
                    <a:pt x="305" y="241"/>
                    <a:pt x="305" y="155"/>
                  </a:cubicBezTo>
                  <a:cubicBezTo>
                    <a:pt x="304" y="69"/>
                    <a:pt x="236" y="1"/>
                    <a:pt x="1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" name="Google Shape;1127;p30">
              <a:extLst>
                <a:ext uri="{FF2B5EF4-FFF2-40B4-BE49-F238E27FC236}">
                  <a16:creationId xmlns:a16="http://schemas.microsoft.com/office/drawing/2014/main" id="{D8FDB04A-24A7-4717-91D9-C210BCBE1C80}"/>
                </a:ext>
              </a:extLst>
            </p:cNvPr>
            <p:cNvSpPr/>
            <p:nvPr/>
          </p:nvSpPr>
          <p:spPr>
            <a:xfrm>
              <a:off x="4315075" y="675825"/>
              <a:ext cx="13175" cy="15950"/>
            </a:xfrm>
            <a:custGeom>
              <a:avLst/>
              <a:gdLst/>
              <a:ahLst/>
              <a:cxnLst/>
              <a:rect l="l" t="t" r="r" b="b"/>
              <a:pathLst>
                <a:path w="527" h="638" extrusionOk="0">
                  <a:moveTo>
                    <a:pt x="370" y="1"/>
                  </a:moveTo>
                  <a:cubicBezTo>
                    <a:pt x="131" y="242"/>
                    <a:pt x="1" y="615"/>
                    <a:pt x="527" y="638"/>
                  </a:cubicBezTo>
                  <a:cubicBezTo>
                    <a:pt x="172" y="544"/>
                    <a:pt x="264" y="309"/>
                    <a:pt x="370" y="1"/>
                  </a:cubicBezTo>
                  <a:close/>
                </a:path>
              </a:pathLst>
            </a:custGeom>
            <a:solidFill>
              <a:srgbClr val="D9AB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" name="Google Shape;1128;p30">
              <a:extLst>
                <a:ext uri="{FF2B5EF4-FFF2-40B4-BE49-F238E27FC236}">
                  <a16:creationId xmlns:a16="http://schemas.microsoft.com/office/drawing/2014/main" id="{1A866350-8A6A-4157-A233-8E6784876571}"/>
                </a:ext>
              </a:extLst>
            </p:cNvPr>
            <p:cNvSpPr/>
            <p:nvPr/>
          </p:nvSpPr>
          <p:spPr>
            <a:xfrm>
              <a:off x="4316325" y="696975"/>
              <a:ext cx="26650" cy="4400"/>
            </a:xfrm>
            <a:custGeom>
              <a:avLst/>
              <a:gdLst/>
              <a:ahLst/>
              <a:cxnLst/>
              <a:rect l="l" t="t" r="r" b="b"/>
              <a:pathLst>
                <a:path w="1066" h="176" extrusionOk="0">
                  <a:moveTo>
                    <a:pt x="527" y="1"/>
                  </a:moveTo>
                  <a:cubicBezTo>
                    <a:pt x="279" y="1"/>
                    <a:pt x="69" y="81"/>
                    <a:pt x="0" y="175"/>
                  </a:cubicBezTo>
                  <a:cubicBezTo>
                    <a:pt x="70" y="117"/>
                    <a:pt x="297" y="95"/>
                    <a:pt x="531" y="95"/>
                  </a:cubicBezTo>
                  <a:cubicBezTo>
                    <a:pt x="741" y="95"/>
                    <a:pt x="956" y="113"/>
                    <a:pt x="1066" y="139"/>
                  </a:cubicBezTo>
                  <a:cubicBezTo>
                    <a:pt x="891" y="40"/>
                    <a:pt x="700" y="1"/>
                    <a:pt x="527" y="1"/>
                  </a:cubicBezTo>
                  <a:close/>
                </a:path>
              </a:pathLst>
            </a:custGeom>
            <a:solidFill>
              <a:srgbClr val="D9AB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" name="Google Shape;1129;p30">
              <a:extLst>
                <a:ext uri="{FF2B5EF4-FFF2-40B4-BE49-F238E27FC236}">
                  <a16:creationId xmlns:a16="http://schemas.microsoft.com/office/drawing/2014/main" id="{52E04B01-F409-458B-AD79-6F122838B6A1}"/>
                </a:ext>
              </a:extLst>
            </p:cNvPr>
            <p:cNvSpPr/>
            <p:nvPr/>
          </p:nvSpPr>
          <p:spPr>
            <a:xfrm>
              <a:off x="4298500" y="647000"/>
              <a:ext cx="19925" cy="9125"/>
            </a:xfrm>
            <a:custGeom>
              <a:avLst/>
              <a:gdLst/>
              <a:ahLst/>
              <a:cxnLst/>
              <a:rect l="l" t="t" r="r" b="b"/>
              <a:pathLst>
                <a:path w="797" h="365" extrusionOk="0">
                  <a:moveTo>
                    <a:pt x="636" y="1"/>
                  </a:moveTo>
                  <a:cubicBezTo>
                    <a:pt x="446" y="1"/>
                    <a:pt x="168" y="118"/>
                    <a:pt x="47" y="260"/>
                  </a:cubicBezTo>
                  <a:cubicBezTo>
                    <a:pt x="1" y="315"/>
                    <a:pt x="24" y="364"/>
                    <a:pt x="72" y="364"/>
                  </a:cubicBezTo>
                  <a:cubicBezTo>
                    <a:pt x="89" y="364"/>
                    <a:pt x="109" y="358"/>
                    <a:pt x="130" y="344"/>
                  </a:cubicBezTo>
                  <a:cubicBezTo>
                    <a:pt x="242" y="265"/>
                    <a:pt x="563" y="164"/>
                    <a:pt x="662" y="156"/>
                  </a:cubicBezTo>
                  <a:cubicBezTo>
                    <a:pt x="764" y="148"/>
                    <a:pt x="797" y="11"/>
                    <a:pt x="666" y="2"/>
                  </a:cubicBezTo>
                  <a:cubicBezTo>
                    <a:pt x="656" y="1"/>
                    <a:pt x="646" y="1"/>
                    <a:pt x="6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" name="Google Shape;1130;p30">
              <a:extLst>
                <a:ext uri="{FF2B5EF4-FFF2-40B4-BE49-F238E27FC236}">
                  <a16:creationId xmlns:a16="http://schemas.microsoft.com/office/drawing/2014/main" id="{B3160BAA-60CC-44A0-9CFF-CE1ADC1AC8CD}"/>
                </a:ext>
              </a:extLst>
            </p:cNvPr>
            <p:cNvSpPr/>
            <p:nvPr/>
          </p:nvSpPr>
          <p:spPr>
            <a:xfrm>
              <a:off x="4337300" y="675950"/>
              <a:ext cx="24850" cy="14275"/>
            </a:xfrm>
            <a:custGeom>
              <a:avLst/>
              <a:gdLst/>
              <a:ahLst/>
              <a:cxnLst/>
              <a:rect l="l" t="t" r="r" b="b"/>
              <a:pathLst>
                <a:path w="994" h="571" extrusionOk="0">
                  <a:moveTo>
                    <a:pt x="434" y="1"/>
                  </a:moveTo>
                  <a:cubicBezTo>
                    <a:pt x="205" y="1"/>
                    <a:pt x="24" y="97"/>
                    <a:pt x="13" y="235"/>
                  </a:cubicBezTo>
                  <a:cubicBezTo>
                    <a:pt x="1" y="390"/>
                    <a:pt x="208" y="539"/>
                    <a:pt x="475" y="566"/>
                  </a:cubicBezTo>
                  <a:cubicBezTo>
                    <a:pt x="505" y="569"/>
                    <a:pt x="534" y="570"/>
                    <a:pt x="563" y="570"/>
                  </a:cubicBezTo>
                  <a:cubicBezTo>
                    <a:pt x="791" y="570"/>
                    <a:pt x="970" y="473"/>
                    <a:pt x="982" y="336"/>
                  </a:cubicBezTo>
                  <a:cubicBezTo>
                    <a:pt x="993" y="181"/>
                    <a:pt x="787" y="34"/>
                    <a:pt x="519" y="5"/>
                  </a:cubicBezTo>
                  <a:cubicBezTo>
                    <a:pt x="490" y="2"/>
                    <a:pt x="462" y="1"/>
                    <a:pt x="434" y="1"/>
                  </a:cubicBezTo>
                  <a:close/>
                </a:path>
              </a:pathLst>
            </a:custGeom>
            <a:solidFill>
              <a:srgbClr val="FBC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" name="Google Shape;1131;p30">
              <a:extLst>
                <a:ext uri="{FF2B5EF4-FFF2-40B4-BE49-F238E27FC236}">
                  <a16:creationId xmlns:a16="http://schemas.microsoft.com/office/drawing/2014/main" id="{B1BD59D1-C227-4F2F-A03B-3574D5A4A451}"/>
                </a:ext>
              </a:extLst>
            </p:cNvPr>
            <p:cNvSpPr/>
            <p:nvPr/>
          </p:nvSpPr>
          <p:spPr>
            <a:xfrm>
              <a:off x="4337300" y="675950"/>
              <a:ext cx="24850" cy="14275"/>
            </a:xfrm>
            <a:custGeom>
              <a:avLst/>
              <a:gdLst/>
              <a:ahLst/>
              <a:cxnLst/>
              <a:rect l="l" t="t" r="r" b="b"/>
              <a:pathLst>
                <a:path w="994" h="571" extrusionOk="0">
                  <a:moveTo>
                    <a:pt x="434" y="1"/>
                  </a:moveTo>
                  <a:cubicBezTo>
                    <a:pt x="205" y="1"/>
                    <a:pt x="24" y="97"/>
                    <a:pt x="13" y="235"/>
                  </a:cubicBezTo>
                  <a:cubicBezTo>
                    <a:pt x="1" y="390"/>
                    <a:pt x="208" y="539"/>
                    <a:pt x="475" y="566"/>
                  </a:cubicBezTo>
                  <a:cubicBezTo>
                    <a:pt x="505" y="569"/>
                    <a:pt x="534" y="570"/>
                    <a:pt x="563" y="570"/>
                  </a:cubicBezTo>
                  <a:cubicBezTo>
                    <a:pt x="791" y="570"/>
                    <a:pt x="970" y="473"/>
                    <a:pt x="982" y="336"/>
                  </a:cubicBezTo>
                  <a:cubicBezTo>
                    <a:pt x="993" y="181"/>
                    <a:pt x="787" y="34"/>
                    <a:pt x="519" y="5"/>
                  </a:cubicBezTo>
                  <a:cubicBezTo>
                    <a:pt x="490" y="2"/>
                    <a:pt x="462" y="1"/>
                    <a:pt x="434" y="1"/>
                  </a:cubicBezTo>
                  <a:close/>
                </a:path>
              </a:pathLst>
            </a:custGeom>
            <a:solidFill>
              <a:srgbClr val="FF57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" name="Google Shape;1132;p30">
              <a:extLst>
                <a:ext uri="{FF2B5EF4-FFF2-40B4-BE49-F238E27FC236}">
                  <a16:creationId xmlns:a16="http://schemas.microsoft.com/office/drawing/2014/main" id="{F6D139DF-E104-42EA-9E4F-BD348AF35BA6}"/>
                </a:ext>
              </a:extLst>
            </p:cNvPr>
            <p:cNvSpPr/>
            <p:nvPr/>
          </p:nvSpPr>
          <p:spPr>
            <a:xfrm>
              <a:off x="4294825" y="677225"/>
              <a:ext cx="23025" cy="14425"/>
            </a:xfrm>
            <a:custGeom>
              <a:avLst/>
              <a:gdLst/>
              <a:ahLst/>
              <a:cxnLst/>
              <a:rect l="l" t="t" r="r" b="b"/>
              <a:pathLst>
                <a:path w="921" h="577" extrusionOk="0">
                  <a:moveTo>
                    <a:pt x="540" y="1"/>
                  </a:moveTo>
                  <a:cubicBezTo>
                    <a:pt x="504" y="1"/>
                    <a:pt x="466" y="4"/>
                    <a:pt x="428" y="10"/>
                  </a:cubicBezTo>
                  <a:cubicBezTo>
                    <a:pt x="185" y="48"/>
                    <a:pt x="1" y="205"/>
                    <a:pt x="18" y="360"/>
                  </a:cubicBezTo>
                  <a:cubicBezTo>
                    <a:pt x="34" y="490"/>
                    <a:pt x="187" y="576"/>
                    <a:pt x="381" y="576"/>
                  </a:cubicBezTo>
                  <a:cubicBezTo>
                    <a:pt x="417" y="576"/>
                    <a:pt x="455" y="573"/>
                    <a:pt x="493" y="567"/>
                  </a:cubicBezTo>
                  <a:cubicBezTo>
                    <a:pt x="737" y="528"/>
                    <a:pt x="921" y="372"/>
                    <a:pt x="902" y="217"/>
                  </a:cubicBezTo>
                  <a:cubicBezTo>
                    <a:pt x="887" y="87"/>
                    <a:pt x="733" y="1"/>
                    <a:pt x="540" y="1"/>
                  </a:cubicBezTo>
                  <a:close/>
                </a:path>
              </a:pathLst>
            </a:custGeom>
            <a:solidFill>
              <a:srgbClr val="FBC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" name="Google Shape;1133;p30">
              <a:extLst>
                <a:ext uri="{FF2B5EF4-FFF2-40B4-BE49-F238E27FC236}">
                  <a16:creationId xmlns:a16="http://schemas.microsoft.com/office/drawing/2014/main" id="{75BC4B76-C81A-4719-8AC5-2E62CE4A1B6F}"/>
                </a:ext>
              </a:extLst>
            </p:cNvPr>
            <p:cNvSpPr/>
            <p:nvPr/>
          </p:nvSpPr>
          <p:spPr>
            <a:xfrm>
              <a:off x="4294825" y="677225"/>
              <a:ext cx="23025" cy="14425"/>
            </a:xfrm>
            <a:custGeom>
              <a:avLst/>
              <a:gdLst/>
              <a:ahLst/>
              <a:cxnLst/>
              <a:rect l="l" t="t" r="r" b="b"/>
              <a:pathLst>
                <a:path w="921" h="577" extrusionOk="0">
                  <a:moveTo>
                    <a:pt x="540" y="1"/>
                  </a:moveTo>
                  <a:cubicBezTo>
                    <a:pt x="504" y="1"/>
                    <a:pt x="466" y="4"/>
                    <a:pt x="428" y="10"/>
                  </a:cubicBezTo>
                  <a:cubicBezTo>
                    <a:pt x="185" y="48"/>
                    <a:pt x="1" y="205"/>
                    <a:pt x="18" y="360"/>
                  </a:cubicBezTo>
                  <a:cubicBezTo>
                    <a:pt x="34" y="490"/>
                    <a:pt x="187" y="576"/>
                    <a:pt x="381" y="576"/>
                  </a:cubicBezTo>
                  <a:cubicBezTo>
                    <a:pt x="417" y="576"/>
                    <a:pt x="455" y="573"/>
                    <a:pt x="493" y="567"/>
                  </a:cubicBezTo>
                  <a:cubicBezTo>
                    <a:pt x="737" y="528"/>
                    <a:pt x="921" y="372"/>
                    <a:pt x="902" y="217"/>
                  </a:cubicBezTo>
                  <a:cubicBezTo>
                    <a:pt x="887" y="87"/>
                    <a:pt x="733" y="1"/>
                    <a:pt x="540" y="1"/>
                  </a:cubicBezTo>
                  <a:close/>
                </a:path>
              </a:pathLst>
            </a:custGeom>
            <a:solidFill>
              <a:srgbClr val="FF57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" name="Google Shape;1134;p30">
              <a:extLst>
                <a:ext uri="{FF2B5EF4-FFF2-40B4-BE49-F238E27FC236}">
                  <a16:creationId xmlns:a16="http://schemas.microsoft.com/office/drawing/2014/main" id="{3F3DBCD8-C33C-4C1A-9DEF-D29D7E515BB8}"/>
                </a:ext>
              </a:extLst>
            </p:cNvPr>
            <p:cNvSpPr/>
            <p:nvPr/>
          </p:nvSpPr>
          <p:spPr>
            <a:xfrm>
              <a:off x="4330475" y="1037675"/>
              <a:ext cx="7925" cy="72825"/>
            </a:xfrm>
            <a:custGeom>
              <a:avLst/>
              <a:gdLst/>
              <a:ahLst/>
              <a:cxnLst/>
              <a:rect l="l" t="t" r="r" b="b"/>
              <a:pathLst>
                <a:path w="317" h="2913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728"/>
                    <a:pt x="114" y="2412"/>
                    <a:pt x="240" y="2887"/>
                  </a:cubicBezTo>
                  <a:cubicBezTo>
                    <a:pt x="243" y="2896"/>
                    <a:pt x="246" y="2905"/>
                    <a:pt x="248" y="2913"/>
                  </a:cubicBezTo>
                  <a:cubicBezTo>
                    <a:pt x="283" y="2489"/>
                    <a:pt x="308" y="2317"/>
                    <a:pt x="317" y="2073"/>
                  </a:cubicBezTo>
                  <a:cubicBezTo>
                    <a:pt x="315" y="2053"/>
                    <a:pt x="312" y="2033"/>
                    <a:pt x="311" y="2013"/>
                  </a:cubicBezTo>
                  <a:cubicBezTo>
                    <a:pt x="237" y="1263"/>
                    <a:pt x="13" y="1"/>
                    <a:pt x="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" name="Google Shape;1135;p30">
              <a:extLst>
                <a:ext uri="{FF2B5EF4-FFF2-40B4-BE49-F238E27FC236}">
                  <a16:creationId xmlns:a16="http://schemas.microsoft.com/office/drawing/2014/main" id="{CD0EA3BE-E7D5-4A5F-B4AA-50C3F27768B3}"/>
                </a:ext>
              </a:extLst>
            </p:cNvPr>
            <p:cNvSpPr/>
            <p:nvPr/>
          </p:nvSpPr>
          <p:spPr>
            <a:xfrm>
              <a:off x="4390525" y="664275"/>
              <a:ext cx="11225" cy="25025"/>
            </a:xfrm>
            <a:custGeom>
              <a:avLst/>
              <a:gdLst/>
              <a:ahLst/>
              <a:cxnLst/>
              <a:rect l="l" t="t" r="r" b="b"/>
              <a:pathLst>
                <a:path w="449" h="1001" extrusionOk="0">
                  <a:moveTo>
                    <a:pt x="281" y="1"/>
                  </a:moveTo>
                  <a:cubicBezTo>
                    <a:pt x="231" y="342"/>
                    <a:pt x="131" y="677"/>
                    <a:pt x="1" y="988"/>
                  </a:cubicBezTo>
                  <a:cubicBezTo>
                    <a:pt x="9" y="991"/>
                    <a:pt x="17" y="995"/>
                    <a:pt x="26" y="997"/>
                  </a:cubicBezTo>
                  <a:cubicBezTo>
                    <a:pt x="35" y="999"/>
                    <a:pt x="44" y="1001"/>
                    <a:pt x="53" y="1001"/>
                  </a:cubicBezTo>
                  <a:cubicBezTo>
                    <a:pt x="176" y="1001"/>
                    <a:pt x="319" y="811"/>
                    <a:pt x="382" y="554"/>
                  </a:cubicBezTo>
                  <a:cubicBezTo>
                    <a:pt x="448" y="285"/>
                    <a:pt x="402" y="42"/>
                    <a:pt x="281" y="1"/>
                  </a:cubicBezTo>
                  <a:close/>
                </a:path>
              </a:pathLst>
            </a:custGeom>
            <a:solidFill>
              <a:srgbClr val="FBC9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" name="Google Shape;1136;p30">
              <a:extLst>
                <a:ext uri="{FF2B5EF4-FFF2-40B4-BE49-F238E27FC236}">
                  <a16:creationId xmlns:a16="http://schemas.microsoft.com/office/drawing/2014/main" id="{B559C7AD-F1F4-4305-92DA-719F5934809F}"/>
                </a:ext>
              </a:extLst>
            </p:cNvPr>
            <p:cNvSpPr/>
            <p:nvPr/>
          </p:nvSpPr>
          <p:spPr>
            <a:xfrm>
              <a:off x="4321700" y="703150"/>
              <a:ext cx="16675" cy="4700"/>
            </a:xfrm>
            <a:custGeom>
              <a:avLst/>
              <a:gdLst/>
              <a:ahLst/>
              <a:cxnLst/>
              <a:rect l="l" t="t" r="r" b="b"/>
              <a:pathLst>
                <a:path w="667" h="188" extrusionOk="0">
                  <a:moveTo>
                    <a:pt x="667" y="1"/>
                  </a:moveTo>
                  <a:lnTo>
                    <a:pt x="667" y="1"/>
                  </a:lnTo>
                  <a:cubicBezTo>
                    <a:pt x="623" y="71"/>
                    <a:pt x="490" y="105"/>
                    <a:pt x="351" y="105"/>
                  </a:cubicBezTo>
                  <a:cubicBezTo>
                    <a:pt x="215" y="105"/>
                    <a:pt x="72" y="72"/>
                    <a:pt x="1" y="9"/>
                  </a:cubicBezTo>
                  <a:lnTo>
                    <a:pt x="1" y="9"/>
                  </a:lnTo>
                  <a:cubicBezTo>
                    <a:pt x="117" y="138"/>
                    <a:pt x="245" y="187"/>
                    <a:pt x="358" y="187"/>
                  </a:cubicBezTo>
                  <a:cubicBezTo>
                    <a:pt x="504" y="187"/>
                    <a:pt x="626" y="103"/>
                    <a:pt x="667" y="1"/>
                  </a:cubicBezTo>
                  <a:close/>
                </a:path>
              </a:pathLst>
            </a:custGeom>
            <a:solidFill>
              <a:srgbClr val="D9AB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" name="Google Shape;1137;p30">
              <a:extLst>
                <a:ext uri="{FF2B5EF4-FFF2-40B4-BE49-F238E27FC236}">
                  <a16:creationId xmlns:a16="http://schemas.microsoft.com/office/drawing/2014/main" id="{5ADE4488-23C6-42F0-8BD9-977B9ABD2176}"/>
                </a:ext>
              </a:extLst>
            </p:cNvPr>
            <p:cNvSpPr/>
            <p:nvPr/>
          </p:nvSpPr>
          <p:spPr>
            <a:xfrm>
              <a:off x="4239750" y="545525"/>
              <a:ext cx="41325" cy="26500"/>
            </a:xfrm>
            <a:custGeom>
              <a:avLst/>
              <a:gdLst/>
              <a:ahLst/>
              <a:cxnLst/>
              <a:rect l="l" t="t" r="r" b="b"/>
              <a:pathLst>
                <a:path w="1653" h="1060" extrusionOk="0">
                  <a:moveTo>
                    <a:pt x="0" y="1"/>
                  </a:moveTo>
                  <a:lnTo>
                    <a:pt x="0" y="1"/>
                  </a:lnTo>
                  <a:cubicBezTo>
                    <a:pt x="25" y="191"/>
                    <a:pt x="57" y="382"/>
                    <a:pt x="98" y="558"/>
                  </a:cubicBezTo>
                  <a:cubicBezTo>
                    <a:pt x="128" y="694"/>
                    <a:pt x="177" y="805"/>
                    <a:pt x="236" y="892"/>
                  </a:cubicBezTo>
                  <a:cubicBezTo>
                    <a:pt x="453" y="923"/>
                    <a:pt x="636" y="971"/>
                    <a:pt x="833" y="1060"/>
                  </a:cubicBezTo>
                  <a:cubicBezTo>
                    <a:pt x="1302" y="852"/>
                    <a:pt x="1587" y="331"/>
                    <a:pt x="1653" y="4"/>
                  </a:cubicBezTo>
                  <a:lnTo>
                    <a:pt x="1397" y="4"/>
                  </a:lnTo>
                  <a:cubicBezTo>
                    <a:pt x="1357" y="93"/>
                    <a:pt x="1312" y="180"/>
                    <a:pt x="1251" y="232"/>
                  </a:cubicBezTo>
                  <a:cubicBezTo>
                    <a:pt x="1233" y="171"/>
                    <a:pt x="1220" y="93"/>
                    <a:pt x="1209" y="4"/>
                  </a:cubicBezTo>
                  <a:lnTo>
                    <a:pt x="53" y="4"/>
                  </a:lnTo>
                  <a:cubicBezTo>
                    <a:pt x="35" y="4"/>
                    <a:pt x="18" y="2"/>
                    <a:pt x="0" y="1"/>
                  </a:cubicBezTo>
                  <a:close/>
                </a:path>
              </a:pathLst>
            </a:custGeom>
            <a:solidFill>
              <a:srgbClr val="FFE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1138;p30">
              <a:extLst>
                <a:ext uri="{FF2B5EF4-FFF2-40B4-BE49-F238E27FC236}">
                  <a16:creationId xmlns:a16="http://schemas.microsoft.com/office/drawing/2014/main" id="{CAFB6386-F200-4A35-8691-869C0FD48572}"/>
                </a:ext>
              </a:extLst>
            </p:cNvPr>
            <p:cNvSpPr/>
            <p:nvPr/>
          </p:nvSpPr>
          <p:spPr>
            <a:xfrm>
              <a:off x="4204400" y="567350"/>
              <a:ext cx="296150" cy="432625"/>
            </a:xfrm>
            <a:custGeom>
              <a:avLst/>
              <a:gdLst/>
              <a:ahLst/>
              <a:cxnLst/>
              <a:rect l="l" t="t" r="r" b="b"/>
              <a:pathLst>
                <a:path w="11846" h="17305" extrusionOk="0">
                  <a:moveTo>
                    <a:pt x="1487" y="1"/>
                  </a:moveTo>
                  <a:cubicBezTo>
                    <a:pt x="709" y="1299"/>
                    <a:pt x="211" y="2933"/>
                    <a:pt x="10" y="4618"/>
                  </a:cubicBezTo>
                  <a:cubicBezTo>
                    <a:pt x="1" y="4697"/>
                    <a:pt x="1" y="4770"/>
                    <a:pt x="7" y="4839"/>
                  </a:cubicBezTo>
                  <a:cubicBezTo>
                    <a:pt x="8" y="4954"/>
                    <a:pt x="30" y="5074"/>
                    <a:pt x="77" y="5195"/>
                  </a:cubicBezTo>
                  <a:cubicBezTo>
                    <a:pt x="453" y="6165"/>
                    <a:pt x="1935" y="8460"/>
                    <a:pt x="2768" y="9623"/>
                  </a:cubicBezTo>
                  <a:cubicBezTo>
                    <a:pt x="2685" y="9816"/>
                    <a:pt x="2616" y="10002"/>
                    <a:pt x="2576" y="10184"/>
                  </a:cubicBezTo>
                  <a:cubicBezTo>
                    <a:pt x="2318" y="11364"/>
                    <a:pt x="2959" y="12255"/>
                    <a:pt x="2911" y="13140"/>
                  </a:cubicBezTo>
                  <a:cubicBezTo>
                    <a:pt x="2853" y="14217"/>
                    <a:pt x="2277" y="15868"/>
                    <a:pt x="2045" y="16359"/>
                  </a:cubicBezTo>
                  <a:cubicBezTo>
                    <a:pt x="2168" y="16460"/>
                    <a:pt x="2313" y="16553"/>
                    <a:pt x="2474" y="16638"/>
                  </a:cubicBezTo>
                  <a:cubicBezTo>
                    <a:pt x="3045" y="16941"/>
                    <a:pt x="3828" y="17141"/>
                    <a:pt x="4665" y="17238"/>
                  </a:cubicBezTo>
                  <a:cubicBezTo>
                    <a:pt x="4724" y="17244"/>
                    <a:pt x="4781" y="17251"/>
                    <a:pt x="4840" y="17257"/>
                  </a:cubicBezTo>
                  <a:cubicBezTo>
                    <a:pt x="5168" y="17288"/>
                    <a:pt x="5503" y="17304"/>
                    <a:pt x="5835" y="17304"/>
                  </a:cubicBezTo>
                  <a:cubicBezTo>
                    <a:pt x="6897" y="17304"/>
                    <a:pt x="7929" y="17140"/>
                    <a:pt x="8625" y="16808"/>
                  </a:cubicBezTo>
                  <a:cubicBezTo>
                    <a:pt x="8807" y="16721"/>
                    <a:pt x="8966" y="16624"/>
                    <a:pt x="9097" y="16514"/>
                  </a:cubicBezTo>
                  <a:cubicBezTo>
                    <a:pt x="8932" y="15976"/>
                    <a:pt x="7933" y="14912"/>
                    <a:pt x="7940" y="14038"/>
                  </a:cubicBezTo>
                  <a:cubicBezTo>
                    <a:pt x="7950" y="12840"/>
                    <a:pt x="8205" y="12056"/>
                    <a:pt x="8276" y="10873"/>
                  </a:cubicBezTo>
                  <a:cubicBezTo>
                    <a:pt x="8276" y="10872"/>
                    <a:pt x="8276" y="10872"/>
                    <a:pt x="8276" y="10871"/>
                  </a:cubicBezTo>
                  <a:cubicBezTo>
                    <a:pt x="8587" y="9324"/>
                    <a:pt x="11327" y="6312"/>
                    <a:pt x="11759" y="5195"/>
                  </a:cubicBezTo>
                  <a:cubicBezTo>
                    <a:pt x="11787" y="5123"/>
                    <a:pt x="11805" y="5049"/>
                    <a:pt x="11813" y="4977"/>
                  </a:cubicBezTo>
                  <a:cubicBezTo>
                    <a:pt x="11838" y="4861"/>
                    <a:pt x="11846" y="4730"/>
                    <a:pt x="11829" y="4587"/>
                  </a:cubicBezTo>
                  <a:cubicBezTo>
                    <a:pt x="11628" y="2900"/>
                    <a:pt x="11127" y="1299"/>
                    <a:pt x="10349" y="1"/>
                  </a:cubicBezTo>
                  <a:cubicBezTo>
                    <a:pt x="10293" y="7"/>
                    <a:pt x="10238" y="13"/>
                    <a:pt x="10186" y="20"/>
                  </a:cubicBezTo>
                  <a:cubicBezTo>
                    <a:pt x="9969" y="50"/>
                    <a:pt x="9786" y="98"/>
                    <a:pt x="9589" y="187"/>
                  </a:cubicBezTo>
                  <a:cubicBezTo>
                    <a:pt x="9474" y="239"/>
                    <a:pt x="9355" y="304"/>
                    <a:pt x="9220" y="390"/>
                  </a:cubicBezTo>
                  <a:cubicBezTo>
                    <a:pt x="9331" y="1690"/>
                    <a:pt x="9906" y="3336"/>
                    <a:pt x="10388" y="4669"/>
                  </a:cubicBezTo>
                  <a:cubicBezTo>
                    <a:pt x="9970" y="5211"/>
                    <a:pt x="9427" y="5816"/>
                    <a:pt x="8953" y="6331"/>
                  </a:cubicBezTo>
                  <a:cubicBezTo>
                    <a:pt x="8854" y="6439"/>
                    <a:pt x="8758" y="6542"/>
                    <a:pt x="8667" y="6640"/>
                  </a:cubicBezTo>
                  <a:cubicBezTo>
                    <a:pt x="8347" y="6983"/>
                    <a:pt x="8086" y="7260"/>
                    <a:pt x="7959" y="7409"/>
                  </a:cubicBezTo>
                  <a:cubicBezTo>
                    <a:pt x="7950" y="7419"/>
                    <a:pt x="7942" y="7429"/>
                    <a:pt x="7935" y="7437"/>
                  </a:cubicBezTo>
                  <a:cubicBezTo>
                    <a:pt x="7178" y="8264"/>
                    <a:pt x="6083" y="8644"/>
                    <a:pt x="5185" y="8644"/>
                  </a:cubicBezTo>
                  <a:cubicBezTo>
                    <a:pt x="4153" y="8644"/>
                    <a:pt x="3383" y="8140"/>
                    <a:pt x="3691" y="7233"/>
                  </a:cubicBezTo>
                  <a:cubicBezTo>
                    <a:pt x="3704" y="7231"/>
                    <a:pt x="3720" y="7229"/>
                    <a:pt x="3734" y="7227"/>
                  </a:cubicBezTo>
                  <a:cubicBezTo>
                    <a:pt x="3077" y="6425"/>
                    <a:pt x="2133" y="5445"/>
                    <a:pt x="1472" y="4739"/>
                  </a:cubicBezTo>
                  <a:cubicBezTo>
                    <a:pt x="1823" y="3269"/>
                    <a:pt x="2401" y="1581"/>
                    <a:pt x="2616" y="390"/>
                  </a:cubicBezTo>
                  <a:cubicBezTo>
                    <a:pt x="2481" y="304"/>
                    <a:pt x="2362" y="239"/>
                    <a:pt x="2247" y="187"/>
                  </a:cubicBezTo>
                  <a:cubicBezTo>
                    <a:pt x="2050" y="98"/>
                    <a:pt x="1867" y="50"/>
                    <a:pt x="1650" y="20"/>
                  </a:cubicBezTo>
                  <a:cubicBezTo>
                    <a:pt x="1597" y="13"/>
                    <a:pt x="1543" y="7"/>
                    <a:pt x="1487" y="1"/>
                  </a:cubicBezTo>
                  <a:close/>
                </a:path>
              </a:pathLst>
            </a:custGeom>
            <a:solidFill>
              <a:srgbClr val="F4D9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" name="Google Shape;1139;p30">
              <a:extLst>
                <a:ext uri="{FF2B5EF4-FFF2-40B4-BE49-F238E27FC236}">
                  <a16:creationId xmlns:a16="http://schemas.microsoft.com/office/drawing/2014/main" id="{7C7A252E-CDB3-4509-B1B4-862113AD01E6}"/>
                </a:ext>
              </a:extLst>
            </p:cNvPr>
            <p:cNvSpPr/>
            <p:nvPr/>
          </p:nvSpPr>
          <p:spPr>
            <a:xfrm>
              <a:off x="4423600" y="541475"/>
              <a:ext cx="41825" cy="30550"/>
            </a:xfrm>
            <a:custGeom>
              <a:avLst/>
              <a:gdLst/>
              <a:ahLst/>
              <a:cxnLst/>
              <a:rect l="l" t="t" r="r" b="b"/>
              <a:pathLst>
                <a:path w="1673" h="1222" extrusionOk="0">
                  <a:moveTo>
                    <a:pt x="1672" y="0"/>
                  </a:moveTo>
                  <a:cubicBezTo>
                    <a:pt x="1548" y="106"/>
                    <a:pt x="1391" y="166"/>
                    <a:pt x="1217" y="166"/>
                  </a:cubicBezTo>
                  <a:lnTo>
                    <a:pt x="445" y="166"/>
                  </a:lnTo>
                  <a:cubicBezTo>
                    <a:pt x="434" y="255"/>
                    <a:pt x="421" y="333"/>
                    <a:pt x="402" y="394"/>
                  </a:cubicBezTo>
                  <a:cubicBezTo>
                    <a:pt x="342" y="342"/>
                    <a:pt x="296" y="255"/>
                    <a:pt x="255" y="166"/>
                  </a:cubicBezTo>
                  <a:lnTo>
                    <a:pt x="0" y="166"/>
                  </a:lnTo>
                  <a:cubicBezTo>
                    <a:pt x="66" y="493"/>
                    <a:pt x="352" y="1014"/>
                    <a:pt x="821" y="1222"/>
                  </a:cubicBezTo>
                  <a:cubicBezTo>
                    <a:pt x="1018" y="1133"/>
                    <a:pt x="1201" y="1085"/>
                    <a:pt x="1418" y="1054"/>
                  </a:cubicBezTo>
                  <a:cubicBezTo>
                    <a:pt x="1477" y="967"/>
                    <a:pt x="1526" y="856"/>
                    <a:pt x="1556" y="720"/>
                  </a:cubicBezTo>
                  <a:cubicBezTo>
                    <a:pt x="1607" y="494"/>
                    <a:pt x="1647" y="243"/>
                    <a:pt x="1672" y="0"/>
                  </a:cubicBezTo>
                  <a:close/>
                </a:path>
              </a:pathLst>
            </a:custGeom>
            <a:solidFill>
              <a:srgbClr val="FFE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" name="Google Shape;1140;p30">
              <a:extLst>
                <a:ext uri="{FF2B5EF4-FFF2-40B4-BE49-F238E27FC236}">
                  <a16:creationId xmlns:a16="http://schemas.microsoft.com/office/drawing/2014/main" id="{FDA2021F-9FA6-4D2B-B13F-1DCDE89FD421}"/>
                </a:ext>
              </a:extLst>
            </p:cNvPr>
            <p:cNvSpPr/>
            <p:nvPr/>
          </p:nvSpPr>
          <p:spPr>
            <a:xfrm>
              <a:off x="4222600" y="326000"/>
              <a:ext cx="249900" cy="219625"/>
            </a:xfrm>
            <a:custGeom>
              <a:avLst/>
              <a:gdLst/>
              <a:ahLst/>
              <a:cxnLst/>
              <a:rect l="l" t="t" r="r" b="b"/>
              <a:pathLst>
                <a:path w="9996" h="8785" extrusionOk="0">
                  <a:moveTo>
                    <a:pt x="4326" y="3231"/>
                  </a:moveTo>
                  <a:cubicBezTo>
                    <a:pt x="4509" y="3434"/>
                    <a:pt x="4678" y="3650"/>
                    <a:pt x="4801" y="3890"/>
                  </a:cubicBezTo>
                  <a:lnTo>
                    <a:pt x="4356" y="4690"/>
                  </a:lnTo>
                  <a:lnTo>
                    <a:pt x="3440" y="4171"/>
                  </a:lnTo>
                  <a:lnTo>
                    <a:pt x="3797" y="3541"/>
                  </a:lnTo>
                  <a:cubicBezTo>
                    <a:pt x="3925" y="3315"/>
                    <a:pt x="4100" y="3243"/>
                    <a:pt x="4326" y="3231"/>
                  </a:cubicBezTo>
                  <a:close/>
                  <a:moveTo>
                    <a:pt x="5628" y="3222"/>
                  </a:moveTo>
                  <a:cubicBezTo>
                    <a:pt x="5796" y="3222"/>
                    <a:pt x="5943" y="3298"/>
                    <a:pt x="6034" y="3440"/>
                  </a:cubicBezTo>
                  <a:lnTo>
                    <a:pt x="6352" y="3930"/>
                  </a:lnTo>
                  <a:lnTo>
                    <a:pt x="6690" y="3710"/>
                  </a:lnTo>
                  <a:lnTo>
                    <a:pt x="6453" y="5054"/>
                  </a:lnTo>
                  <a:lnTo>
                    <a:pt x="5129" y="4722"/>
                  </a:lnTo>
                  <a:lnTo>
                    <a:pt x="5468" y="4502"/>
                  </a:lnTo>
                  <a:cubicBezTo>
                    <a:pt x="5193" y="4079"/>
                    <a:pt x="4938" y="3617"/>
                    <a:pt x="4497" y="3222"/>
                  </a:cubicBezTo>
                  <a:close/>
                  <a:moveTo>
                    <a:pt x="6987" y="4910"/>
                  </a:moveTo>
                  <a:lnTo>
                    <a:pt x="7381" y="5517"/>
                  </a:lnTo>
                  <a:cubicBezTo>
                    <a:pt x="7523" y="5735"/>
                    <a:pt x="7506" y="5925"/>
                    <a:pt x="7412" y="6130"/>
                  </a:cubicBezTo>
                  <a:cubicBezTo>
                    <a:pt x="7153" y="6197"/>
                    <a:pt x="6889" y="6247"/>
                    <a:pt x="6624" y="6247"/>
                  </a:cubicBezTo>
                  <a:cubicBezTo>
                    <a:pt x="6619" y="6247"/>
                    <a:pt x="6613" y="6247"/>
                    <a:pt x="6608" y="6247"/>
                  </a:cubicBezTo>
                  <a:lnTo>
                    <a:pt x="6104" y="5483"/>
                  </a:lnTo>
                  <a:lnTo>
                    <a:pt x="6987" y="4910"/>
                  </a:lnTo>
                  <a:close/>
                  <a:moveTo>
                    <a:pt x="3814" y="4578"/>
                  </a:moveTo>
                  <a:lnTo>
                    <a:pt x="4130" y="5906"/>
                  </a:lnTo>
                  <a:lnTo>
                    <a:pt x="3779" y="5706"/>
                  </a:lnTo>
                  <a:cubicBezTo>
                    <a:pt x="3531" y="6146"/>
                    <a:pt x="3238" y="6586"/>
                    <a:pt x="3091" y="7159"/>
                  </a:cubicBezTo>
                  <a:lnTo>
                    <a:pt x="2570" y="6156"/>
                  </a:lnTo>
                  <a:cubicBezTo>
                    <a:pt x="2492" y="6006"/>
                    <a:pt x="2492" y="5841"/>
                    <a:pt x="2576" y="5695"/>
                  </a:cubicBezTo>
                  <a:lnTo>
                    <a:pt x="2863" y="5188"/>
                  </a:lnTo>
                  <a:lnTo>
                    <a:pt x="2512" y="4988"/>
                  </a:lnTo>
                  <a:lnTo>
                    <a:pt x="3814" y="4578"/>
                  </a:lnTo>
                  <a:close/>
                  <a:moveTo>
                    <a:pt x="4505" y="6491"/>
                  </a:moveTo>
                  <a:lnTo>
                    <a:pt x="4505" y="7544"/>
                  </a:lnTo>
                  <a:lnTo>
                    <a:pt x="3782" y="7544"/>
                  </a:lnTo>
                  <a:cubicBezTo>
                    <a:pt x="3522" y="7544"/>
                    <a:pt x="3372" y="7427"/>
                    <a:pt x="3250" y="7236"/>
                  </a:cubicBezTo>
                  <a:cubicBezTo>
                    <a:pt x="3337" y="6977"/>
                    <a:pt x="3441" y="6725"/>
                    <a:pt x="3590" y="6498"/>
                  </a:cubicBezTo>
                  <a:lnTo>
                    <a:pt x="4505" y="6491"/>
                  </a:lnTo>
                  <a:close/>
                  <a:moveTo>
                    <a:pt x="5674" y="6087"/>
                  </a:moveTo>
                  <a:lnTo>
                    <a:pt x="5674" y="6491"/>
                  </a:lnTo>
                  <a:cubicBezTo>
                    <a:pt x="5836" y="6491"/>
                    <a:pt x="6000" y="6494"/>
                    <a:pt x="6167" y="6494"/>
                  </a:cubicBezTo>
                  <a:cubicBezTo>
                    <a:pt x="6521" y="6494"/>
                    <a:pt x="6888" y="6477"/>
                    <a:pt x="7276" y="6372"/>
                  </a:cubicBezTo>
                  <a:lnTo>
                    <a:pt x="7276" y="6372"/>
                  </a:lnTo>
                  <a:lnTo>
                    <a:pt x="6661" y="7321"/>
                  </a:lnTo>
                  <a:cubicBezTo>
                    <a:pt x="6569" y="7463"/>
                    <a:pt x="6426" y="7544"/>
                    <a:pt x="6257" y="7544"/>
                  </a:cubicBezTo>
                  <a:lnTo>
                    <a:pt x="5674" y="7544"/>
                  </a:lnTo>
                  <a:lnTo>
                    <a:pt x="5674" y="7947"/>
                  </a:lnTo>
                  <a:lnTo>
                    <a:pt x="4676" y="7018"/>
                  </a:lnTo>
                  <a:lnTo>
                    <a:pt x="5674" y="6087"/>
                  </a:lnTo>
                  <a:close/>
                  <a:moveTo>
                    <a:pt x="4999" y="0"/>
                  </a:moveTo>
                  <a:cubicBezTo>
                    <a:pt x="4740" y="0"/>
                    <a:pt x="4518" y="129"/>
                    <a:pt x="4389" y="352"/>
                  </a:cubicBezTo>
                  <a:lnTo>
                    <a:pt x="130" y="7730"/>
                  </a:lnTo>
                  <a:cubicBezTo>
                    <a:pt x="1" y="7953"/>
                    <a:pt x="1" y="8210"/>
                    <a:pt x="130" y="8433"/>
                  </a:cubicBezTo>
                  <a:cubicBezTo>
                    <a:pt x="250" y="8641"/>
                    <a:pt x="451" y="8765"/>
                    <a:pt x="686" y="8782"/>
                  </a:cubicBezTo>
                  <a:cubicBezTo>
                    <a:pt x="704" y="8783"/>
                    <a:pt x="721" y="8785"/>
                    <a:pt x="740" y="8785"/>
                  </a:cubicBezTo>
                  <a:lnTo>
                    <a:pt x="2084" y="8785"/>
                  </a:lnTo>
                  <a:cubicBezTo>
                    <a:pt x="2148" y="8645"/>
                    <a:pt x="2199" y="8503"/>
                    <a:pt x="2271" y="8503"/>
                  </a:cubicBezTo>
                  <a:cubicBezTo>
                    <a:pt x="2277" y="8503"/>
                    <a:pt x="2283" y="8504"/>
                    <a:pt x="2289" y="8507"/>
                  </a:cubicBezTo>
                  <a:cubicBezTo>
                    <a:pt x="2353" y="8527"/>
                    <a:pt x="2369" y="8636"/>
                    <a:pt x="2339" y="8785"/>
                  </a:cubicBezTo>
                  <a:lnTo>
                    <a:pt x="8040" y="8785"/>
                  </a:lnTo>
                  <a:cubicBezTo>
                    <a:pt x="8011" y="8636"/>
                    <a:pt x="8026" y="8527"/>
                    <a:pt x="8089" y="8507"/>
                  </a:cubicBezTo>
                  <a:cubicBezTo>
                    <a:pt x="8096" y="8504"/>
                    <a:pt x="8102" y="8503"/>
                    <a:pt x="8108" y="8503"/>
                  </a:cubicBezTo>
                  <a:cubicBezTo>
                    <a:pt x="8181" y="8503"/>
                    <a:pt x="8232" y="8645"/>
                    <a:pt x="8295" y="8785"/>
                  </a:cubicBezTo>
                  <a:lnTo>
                    <a:pt x="9257" y="8785"/>
                  </a:lnTo>
                  <a:cubicBezTo>
                    <a:pt x="9432" y="8785"/>
                    <a:pt x="9588" y="8725"/>
                    <a:pt x="9712" y="8619"/>
                  </a:cubicBezTo>
                  <a:cubicBezTo>
                    <a:pt x="9772" y="8567"/>
                    <a:pt x="9825" y="8505"/>
                    <a:pt x="9867" y="8433"/>
                  </a:cubicBezTo>
                  <a:cubicBezTo>
                    <a:pt x="9996" y="8210"/>
                    <a:pt x="9996" y="7953"/>
                    <a:pt x="9867" y="7730"/>
                  </a:cubicBezTo>
                  <a:lnTo>
                    <a:pt x="5608" y="352"/>
                  </a:lnTo>
                  <a:cubicBezTo>
                    <a:pt x="5479" y="128"/>
                    <a:pt x="5257" y="0"/>
                    <a:pt x="4999" y="0"/>
                  </a:cubicBezTo>
                  <a:close/>
                </a:path>
              </a:pathLst>
            </a:custGeom>
            <a:solidFill>
              <a:srgbClr val="FF8C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" name="Google Shape;1141;p30">
              <a:extLst>
                <a:ext uri="{FF2B5EF4-FFF2-40B4-BE49-F238E27FC236}">
                  <a16:creationId xmlns:a16="http://schemas.microsoft.com/office/drawing/2014/main" id="{5D58C61B-7D1C-4C21-AA22-7F4B52727C61}"/>
                </a:ext>
              </a:extLst>
            </p:cNvPr>
            <p:cNvSpPr/>
            <p:nvPr/>
          </p:nvSpPr>
          <p:spPr>
            <a:xfrm>
              <a:off x="4422875" y="538575"/>
              <a:ext cx="7125" cy="7050"/>
            </a:xfrm>
            <a:custGeom>
              <a:avLst/>
              <a:gdLst/>
              <a:ahLst/>
              <a:cxnLst/>
              <a:rect l="l" t="t" r="r" b="b"/>
              <a:pathLst>
                <a:path w="285" h="282" extrusionOk="0">
                  <a:moveTo>
                    <a:pt x="97" y="0"/>
                  </a:moveTo>
                  <a:cubicBezTo>
                    <a:pt x="91" y="0"/>
                    <a:pt x="85" y="1"/>
                    <a:pt x="78" y="4"/>
                  </a:cubicBezTo>
                  <a:cubicBezTo>
                    <a:pt x="15" y="24"/>
                    <a:pt x="0" y="133"/>
                    <a:pt x="29" y="282"/>
                  </a:cubicBezTo>
                  <a:lnTo>
                    <a:pt x="284" y="282"/>
                  </a:lnTo>
                  <a:cubicBezTo>
                    <a:pt x="221" y="142"/>
                    <a:pt x="170" y="0"/>
                    <a:pt x="97" y="0"/>
                  </a:cubicBezTo>
                  <a:close/>
                </a:path>
              </a:pathLst>
            </a:custGeom>
            <a:solidFill>
              <a:srgbClr val="FFE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" name="Google Shape;1142;p30">
              <a:extLst>
                <a:ext uri="{FF2B5EF4-FFF2-40B4-BE49-F238E27FC236}">
                  <a16:creationId xmlns:a16="http://schemas.microsoft.com/office/drawing/2014/main" id="{A9CE05C4-B49D-4B65-9E15-A250AC5CD725}"/>
                </a:ext>
              </a:extLst>
            </p:cNvPr>
            <p:cNvSpPr/>
            <p:nvPr/>
          </p:nvSpPr>
          <p:spPr>
            <a:xfrm>
              <a:off x="4303850" y="488250"/>
              <a:ext cx="31400" cy="26350"/>
            </a:xfrm>
            <a:custGeom>
              <a:avLst/>
              <a:gdLst/>
              <a:ahLst/>
              <a:cxnLst/>
              <a:rect l="l" t="t" r="r" b="b"/>
              <a:pathLst>
                <a:path w="1256" h="1054" extrusionOk="0">
                  <a:moveTo>
                    <a:pt x="1255" y="1"/>
                  </a:moveTo>
                  <a:lnTo>
                    <a:pt x="340" y="8"/>
                  </a:lnTo>
                  <a:cubicBezTo>
                    <a:pt x="191" y="234"/>
                    <a:pt x="87" y="487"/>
                    <a:pt x="0" y="746"/>
                  </a:cubicBezTo>
                  <a:cubicBezTo>
                    <a:pt x="122" y="937"/>
                    <a:pt x="272" y="1054"/>
                    <a:pt x="532" y="1054"/>
                  </a:cubicBezTo>
                  <a:lnTo>
                    <a:pt x="1255" y="1054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" name="Google Shape;1143;p30">
              <a:extLst>
                <a:ext uri="{FF2B5EF4-FFF2-40B4-BE49-F238E27FC236}">
                  <a16:creationId xmlns:a16="http://schemas.microsoft.com/office/drawing/2014/main" id="{6C8327C2-1789-44E1-8D99-6789F7C8CD36}"/>
                </a:ext>
              </a:extLst>
            </p:cNvPr>
            <p:cNvSpPr/>
            <p:nvPr/>
          </p:nvSpPr>
          <p:spPr>
            <a:xfrm>
              <a:off x="4339475" y="478150"/>
              <a:ext cx="65025" cy="46550"/>
            </a:xfrm>
            <a:custGeom>
              <a:avLst/>
              <a:gdLst/>
              <a:ahLst/>
              <a:cxnLst/>
              <a:rect l="l" t="t" r="r" b="b"/>
              <a:pathLst>
                <a:path w="2601" h="1862" extrusionOk="0">
                  <a:moveTo>
                    <a:pt x="999" y="1"/>
                  </a:moveTo>
                  <a:lnTo>
                    <a:pt x="1" y="932"/>
                  </a:lnTo>
                  <a:lnTo>
                    <a:pt x="999" y="1861"/>
                  </a:lnTo>
                  <a:lnTo>
                    <a:pt x="999" y="1458"/>
                  </a:lnTo>
                  <a:lnTo>
                    <a:pt x="1582" y="1458"/>
                  </a:lnTo>
                  <a:cubicBezTo>
                    <a:pt x="1751" y="1458"/>
                    <a:pt x="1894" y="1377"/>
                    <a:pt x="1986" y="1235"/>
                  </a:cubicBezTo>
                  <a:lnTo>
                    <a:pt x="2601" y="286"/>
                  </a:lnTo>
                  <a:lnTo>
                    <a:pt x="2601" y="286"/>
                  </a:lnTo>
                  <a:cubicBezTo>
                    <a:pt x="2213" y="391"/>
                    <a:pt x="1846" y="408"/>
                    <a:pt x="1492" y="408"/>
                  </a:cubicBezTo>
                  <a:cubicBezTo>
                    <a:pt x="1325" y="408"/>
                    <a:pt x="1161" y="405"/>
                    <a:pt x="999" y="405"/>
                  </a:cubicBezTo>
                  <a:lnTo>
                    <a:pt x="9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" name="Google Shape;1144;p30">
              <a:extLst>
                <a:ext uri="{FF2B5EF4-FFF2-40B4-BE49-F238E27FC236}">
                  <a16:creationId xmlns:a16="http://schemas.microsoft.com/office/drawing/2014/main" id="{6147E0B4-9D0B-4DB0-BCB5-4AA0FC370958}"/>
                </a:ext>
              </a:extLst>
            </p:cNvPr>
            <p:cNvSpPr/>
            <p:nvPr/>
          </p:nvSpPr>
          <p:spPr>
            <a:xfrm>
              <a:off x="4308575" y="406775"/>
              <a:ext cx="34050" cy="36475"/>
            </a:xfrm>
            <a:custGeom>
              <a:avLst/>
              <a:gdLst/>
              <a:ahLst/>
              <a:cxnLst/>
              <a:rect l="l" t="t" r="r" b="b"/>
              <a:pathLst>
                <a:path w="1362" h="1459" extrusionOk="0">
                  <a:moveTo>
                    <a:pt x="887" y="0"/>
                  </a:moveTo>
                  <a:cubicBezTo>
                    <a:pt x="661" y="12"/>
                    <a:pt x="486" y="84"/>
                    <a:pt x="358" y="310"/>
                  </a:cubicBezTo>
                  <a:lnTo>
                    <a:pt x="1" y="940"/>
                  </a:lnTo>
                  <a:lnTo>
                    <a:pt x="917" y="1459"/>
                  </a:lnTo>
                  <a:lnTo>
                    <a:pt x="1362" y="659"/>
                  </a:lnTo>
                  <a:cubicBezTo>
                    <a:pt x="1239" y="419"/>
                    <a:pt x="1070" y="203"/>
                    <a:pt x="8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" name="Google Shape;1145;p30">
              <a:extLst>
                <a:ext uri="{FF2B5EF4-FFF2-40B4-BE49-F238E27FC236}">
                  <a16:creationId xmlns:a16="http://schemas.microsoft.com/office/drawing/2014/main" id="{8BFE6B69-4128-4B07-9DA6-0279F59CE55A}"/>
                </a:ext>
              </a:extLst>
            </p:cNvPr>
            <p:cNvSpPr/>
            <p:nvPr/>
          </p:nvSpPr>
          <p:spPr>
            <a:xfrm>
              <a:off x="4284875" y="440450"/>
              <a:ext cx="40975" cy="64525"/>
            </a:xfrm>
            <a:custGeom>
              <a:avLst/>
              <a:gdLst/>
              <a:ahLst/>
              <a:cxnLst/>
              <a:rect l="l" t="t" r="r" b="b"/>
              <a:pathLst>
                <a:path w="1639" h="2581" extrusionOk="0">
                  <a:moveTo>
                    <a:pt x="1323" y="0"/>
                  </a:moveTo>
                  <a:lnTo>
                    <a:pt x="21" y="410"/>
                  </a:lnTo>
                  <a:lnTo>
                    <a:pt x="372" y="610"/>
                  </a:lnTo>
                  <a:lnTo>
                    <a:pt x="85" y="1116"/>
                  </a:lnTo>
                  <a:cubicBezTo>
                    <a:pt x="1" y="1263"/>
                    <a:pt x="0" y="1428"/>
                    <a:pt x="79" y="1578"/>
                  </a:cubicBezTo>
                  <a:lnTo>
                    <a:pt x="600" y="2581"/>
                  </a:lnTo>
                  <a:cubicBezTo>
                    <a:pt x="747" y="2008"/>
                    <a:pt x="1039" y="1568"/>
                    <a:pt x="1288" y="1128"/>
                  </a:cubicBezTo>
                  <a:lnTo>
                    <a:pt x="1639" y="1328"/>
                  </a:lnTo>
                  <a:lnTo>
                    <a:pt x="1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" name="Google Shape;1146;p30">
              <a:extLst>
                <a:ext uri="{FF2B5EF4-FFF2-40B4-BE49-F238E27FC236}">
                  <a16:creationId xmlns:a16="http://schemas.microsoft.com/office/drawing/2014/main" id="{570EEA9B-B7EB-4FF1-8314-34116A1B62AA}"/>
                </a:ext>
              </a:extLst>
            </p:cNvPr>
            <p:cNvSpPr/>
            <p:nvPr/>
          </p:nvSpPr>
          <p:spPr>
            <a:xfrm>
              <a:off x="4375175" y="448725"/>
              <a:ext cx="35475" cy="33450"/>
            </a:xfrm>
            <a:custGeom>
              <a:avLst/>
              <a:gdLst/>
              <a:ahLst/>
              <a:cxnLst/>
              <a:rect l="l" t="t" r="r" b="b"/>
              <a:pathLst>
                <a:path w="1419" h="1338" extrusionOk="0">
                  <a:moveTo>
                    <a:pt x="884" y="1"/>
                  </a:moveTo>
                  <a:lnTo>
                    <a:pt x="1" y="574"/>
                  </a:lnTo>
                  <a:lnTo>
                    <a:pt x="505" y="1338"/>
                  </a:lnTo>
                  <a:cubicBezTo>
                    <a:pt x="510" y="1338"/>
                    <a:pt x="516" y="1338"/>
                    <a:pt x="521" y="1338"/>
                  </a:cubicBezTo>
                  <a:cubicBezTo>
                    <a:pt x="786" y="1338"/>
                    <a:pt x="1050" y="1288"/>
                    <a:pt x="1309" y="1221"/>
                  </a:cubicBezTo>
                  <a:cubicBezTo>
                    <a:pt x="1403" y="1016"/>
                    <a:pt x="1419" y="827"/>
                    <a:pt x="1278" y="608"/>
                  </a:cubicBezTo>
                  <a:lnTo>
                    <a:pt x="8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1147;p30">
              <a:extLst>
                <a:ext uri="{FF2B5EF4-FFF2-40B4-BE49-F238E27FC236}">
                  <a16:creationId xmlns:a16="http://schemas.microsoft.com/office/drawing/2014/main" id="{3944B766-2A91-42EC-B627-73B3C7DDDE21}"/>
                </a:ext>
              </a:extLst>
            </p:cNvPr>
            <p:cNvSpPr/>
            <p:nvPr/>
          </p:nvSpPr>
          <p:spPr>
            <a:xfrm>
              <a:off x="4335000" y="406525"/>
              <a:ext cx="54875" cy="45825"/>
            </a:xfrm>
            <a:custGeom>
              <a:avLst/>
              <a:gdLst/>
              <a:ahLst/>
              <a:cxnLst/>
              <a:rect l="l" t="t" r="r" b="b"/>
              <a:pathLst>
                <a:path w="2195" h="1833" extrusionOk="0">
                  <a:moveTo>
                    <a:pt x="1" y="1"/>
                  </a:moveTo>
                  <a:cubicBezTo>
                    <a:pt x="442" y="396"/>
                    <a:pt x="697" y="858"/>
                    <a:pt x="972" y="1282"/>
                  </a:cubicBezTo>
                  <a:lnTo>
                    <a:pt x="633" y="1501"/>
                  </a:lnTo>
                  <a:lnTo>
                    <a:pt x="1957" y="1833"/>
                  </a:lnTo>
                  <a:lnTo>
                    <a:pt x="2194" y="489"/>
                  </a:lnTo>
                  <a:lnTo>
                    <a:pt x="1856" y="709"/>
                  </a:lnTo>
                  <a:lnTo>
                    <a:pt x="1538" y="219"/>
                  </a:lnTo>
                  <a:cubicBezTo>
                    <a:pt x="1447" y="77"/>
                    <a:pt x="1300" y="1"/>
                    <a:pt x="11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" name="Google Shape;1148;p30">
              <a:extLst>
                <a:ext uri="{FF2B5EF4-FFF2-40B4-BE49-F238E27FC236}">
                  <a16:creationId xmlns:a16="http://schemas.microsoft.com/office/drawing/2014/main" id="{43A787B1-A003-4224-A939-5A0A908FEAC1}"/>
                </a:ext>
              </a:extLst>
            </p:cNvPr>
            <p:cNvSpPr/>
            <p:nvPr/>
          </p:nvSpPr>
          <p:spPr>
            <a:xfrm>
              <a:off x="4274700" y="538575"/>
              <a:ext cx="7125" cy="7050"/>
            </a:xfrm>
            <a:custGeom>
              <a:avLst/>
              <a:gdLst/>
              <a:ahLst/>
              <a:cxnLst/>
              <a:rect l="l" t="t" r="r" b="b"/>
              <a:pathLst>
                <a:path w="285" h="282" extrusionOk="0">
                  <a:moveTo>
                    <a:pt x="187" y="0"/>
                  </a:moveTo>
                  <a:cubicBezTo>
                    <a:pt x="115" y="0"/>
                    <a:pt x="64" y="142"/>
                    <a:pt x="0" y="282"/>
                  </a:cubicBezTo>
                  <a:lnTo>
                    <a:pt x="255" y="282"/>
                  </a:lnTo>
                  <a:cubicBezTo>
                    <a:pt x="285" y="133"/>
                    <a:pt x="269" y="24"/>
                    <a:pt x="205" y="4"/>
                  </a:cubicBezTo>
                  <a:cubicBezTo>
                    <a:pt x="199" y="1"/>
                    <a:pt x="193" y="0"/>
                    <a:pt x="187" y="0"/>
                  </a:cubicBezTo>
                  <a:close/>
                </a:path>
              </a:pathLst>
            </a:custGeom>
            <a:solidFill>
              <a:srgbClr val="FFE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" name="Google Shape;1149;p30">
              <a:extLst>
                <a:ext uri="{FF2B5EF4-FFF2-40B4-BE49-F238E27FC236}">
                  <a16:creationId xmlns:a16="http://schemas.microsoft.com/office/drawing/2014/main" id="{911DDF09-11C2-40B8-AF96-88C75C897197}"/>
                </a:ext>
              </a:extLst>
            </p:cNvPr>
            <p:cNvSpPr/>
            <p:nvPr/>
          </p:nvSpPr>
          <p:spPr>
            <a:xfrm>
              <a:off x="4315475" y="606250"/>
              <a:ext cx="99800" cy="93800"/>
            </a:xfrm>
            <a:custGeom>
              <a:avLst/>
              <a:gdLst/>
              <a:ahLst/>
              <a:cxnLst/>
              <a:rect l="l" t="t" r="r" b="b"/>
              <a:pathLst>
                <a:path w="3992" h="3752" extrusionOk="0">
                  <a:moveTo>
                    <a:pt x="367" y="0"/>
                  </a:moveTo>
                  <a:lnTo>
                    <a:pt x="367" y="0"/>
                  </a:lnTo>
                  <a:cubicBezTo>
                    <a:pt x="1" y="1089"/>
                    <a:pt x="3009" y="1464"/>
                    <a:pt x="2626" y="3751"/>
                  </a:cubicBezTo>
                  <a:cubicBezTo>
                    <a:pt x="3992" y="1420"/>
                    <a:pt x="805" y="810"/>
                    <a:pt x="3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" name="Google Shape;1150;p30">
              <a:extLst>
                <a:ext uri="{FF2B5EF4-FFF2-40B4-BE49-F238E27FC236}">
                  <a16:creationId xmlns:a16="http://schemas.microsoft.com/office/drawing/2014/main" id="{8A5CB196-0440-4055-875E-BF1C56124699}"/>
                </a:ext>
              </a:extLst>
            </p:cNvPr>
            <p:cNvSpPr/>
            <p:nvPr/>
          </p:nvSpPr>
          <p:spPr>
            <a:xfrm>
              <a:off x="4288700" y="603375"/>
              <a:ext cx="37350" cy="37875"/>
            </a:xfrm>
            <a:custGeom>
              <a:avLst/>
              <a:gdLst/>
              <a:ahLst/>
              <a:cxnLst/>
              <a:rect l="l" t="t" r="r" b="b"/>
              <a:pathLst>
                <a:path w="1494" h="1515" extrusionOk="0">
                  <a:moveTo>
                    <a:pt x="1493" y="0"/>
                  </a:moveTo>
                  <a:lnTo>
                    <a:pt x="1493" y="0"/>
                  </a:lnTo>
                  <a:cubicBezTo>
                    <a:pt x="703" y="25"/>
                    <a:pt x="1" y="726"/>
                    <a:pt x="107" y="1515"/>
                  </a:cubicBezTo>
                  <a:cubicBezTo>
                    <a:pt x="377" y="782"/>
                    <a:pt x="942" y="215"/>
                    <a:pt x="14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" name="Google Shape;1151;p30">
              <a:extLst>
                <a:ext uri="{FF2B5EF4-FFF2-40B4-BE49-F238E27FC236}">
                  <a16:creationId xmlns:a16="http://schemas.microsoft.com/office/drawing/2014/main" id="{DEEAF1A8-9146-4ED4-88BC-4231A2CB3563}"/>
                </a:ext>
              </a:extLst>
            </p:cNvPr>
            <p:cNvSpPr/>
            <p:nvPr/>
          </p:nvSpPr>
          <p:spPr>
            <a:xfrm>
              <a:off x="4249575" y="1445025"/>
              <a:ext cx="69800" cy="34525"/>
            </a:xfrm>
            <a:custGeom>
              <a:avLst/>
              <a:gdLst/>
              <a:ahLst/>
              <a:cxnLst/>
              <a:rect l="l" t="t" r="r" b="b"/>
              <a:pathLst>
                <a:path w="2792" h="1381" extrusionOk="0">
                  <a:moveTo>
                    <a:pt x="30" y="0"/>
                  </a:moveTo>
                  <a:cubicBezTo>
                    <a:pt x="10" y="346"/>
                    <a:pt x="1" y="629"/>
                    <a:pt x="6" y="832"/>
                  </a:cubicBezTo>
                  <a:cubicBezTo>
                    <a:pt x="7" y="833"/>
                    <a:pt x="8" y="833"/>
                    <a:pt x="8" y="834"/>
                  </a:cubicBezTo>
                  <a:cubicBezTo>
                    <a:pt x="418" y="1151"/>
                    <a:pt x="1146" y="1380"/>
                    <a:pt x="1782" y="1380"/>
                  </a:cubicBezTo>
                  <a:cubicBezTo>
                    <a:pt x="2039" y="1380"/>
                    <a:pt x="2281" y="1343"/>
                    <a:pt x="2481" y="1259"/>
                  </a:cubicBezTo>
                  <a:cubicBezTo>
                    <a:pt x="2556" y="1228"/>
                    <a:pt x="2627" y="1191"/>
                    <a:pt x="2690" y="1146"/>
                  </a:cubicBezTo>
                  <a:cubicBezTo>
                    <a:pt x="2727" y="819"/>
                    <a:pt x="2760" y="504"/>
                    <a:pt x="2791" y="203"/>
                  </a:cubicBezTo>
                  <a:lnTo>
                    <a:pt x="2791" y="203"/>
                  </a:lnTo>
                  <a:cubicBezTo>
                    <a:pt x="2777" y="211"/>
                    <a:pt x="2760" y="217"/>
                    <a:pt x="2745" y="223"/>
                  </a:cubicBezTo>
                  <a:cubicBezTo>
                    <a:pt x="2493" y="343"/>
                    <a:pt x="2166" y="396"/>
                    <a:pt x="1814" y="396"/>
                  </a:cubicBezTo>
                  <a:cubicBezTo>
                    <a:pt x="1220" y="396"/>
                    <a:pt x="558" y="246"/>
                    <a:pt x="75" y="21"/>
                  </a:cubicBezTo>
                  <a:cubicBezTo>
                    <a:pt x="60" y="14"/>
                    <a:pt x="45" y="8"/>
                    <a:pt x="30" y="0"/>
                  </a:cubicBezTo>
                  <a:close/>
                </a:path>
              </a:pathLst>
            </a:custGeom>
            <a:solidFill>
              <a:srgbClr val="BDE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" name="Google Shape;1152;p30">
              <a:extLst>
                <a:ext uri="{FF2B5EF4-FFF2-40B4-BE49-F238E27FC236}">
                  <a16:creationId xmlns:a16="http://schemas.microsoft.com/office/drawing/2014/main" id="{3F2E87CD-ADBF-4780-B5CB-48ADDED419A9}"/>
                </a:ext>
              </a:extLst>
            </p:cNvPr>
            <p:cNvSpPr/>
            <p:nvPr/>
          </p:nvSpPr>
          <p:spPr>
            <a:xfrm>
              <a:off x="4355325" y="1463475"/>
              <a:ext cx="66425" cy="34050"/>
            </a:xfrm>
            <a:custGeom>
              <a:avLst/>
              <a:gdLst/>
              <a:ahLst/>
              <a:cxnLst/>
              <a:rect l="l" t="t" r="r" b="b"/>
              <a:pathLst>
                <a:path w="2657" h="1362" extrusionOk="0">
                  <a:moveTo>
                    <a:pt x="0" y="1"/>
                  </a:moveTo>
                  <a:lnTo>
                    <a:pt x="0" y="1"/>
                  </a:lnTo>
                  <a:cubicBezTo>
                    <a:pt x="25" y="427"/>
                    <a:pt x="49" y="770"/>
                    <a:pt x="75" y="1002"/>
                  </a:cubicBezTo>
                  <a:cubicBezTo>
                    <a:pt x="111" y="1017"/>
                    <a:pt x="146" y="1032"/>
                    <a:pt x="181" y="1045"/>
                  </a:cubicBezTo>
                  <a:cubicBezTo>
                    <a:pt x="600" y="1215"/>
                    <a:pt x="1024" y="1361"/>
                    <a:pt x="1495" y="1361"/>
                  </a:cubicBezTo>
                  <a:cubicBezTo>
                    <a:pt x="1753" y="1361"/>
                    <a:pt x="2026" y="1317"/>
                    <a:pt x="2319" y="1209"/>
                  </a:cubicBezTo>
                  <a:cubicBezTo>
                    <a:pt x="2404" y="1179"/>
                    <a:pt x="2489" y="1144"/>
                    <a:pt x="2577" y="1103"/>
                  </a:cubicBezTo>
                  <a:cubicBezTo>
                    <a:pt x="2608" y="764"/>
                    <a:pt x="2635" y="435"/>
                    <a:pt x="2656" y="112"/>
                  </a:cubicBezTo>
                  <a:lnTo>
                    <a:pt x="2656" y="112"/>
                  </a:lnTo>
                  <a:cubicBezTo>
                    <a:pt x="2631" y="124"/>
                    <a:pt x="2606" y="132"/>
                    <a:pt x="2581" y="142"/>
                  </a:cubicBezTo>
                  <a:cubicBezTo>
                    <a:pt x="2200" y="291"/>
                    <a:pt x="1853" y="350"/>
                    <a:pt x="1527" y="350"/>
                  </a:cubicBezTo>
                  <a:cubicBezTo>
                    <a:pt x="1006" y="350"/>
                    <a:pt x="539" y="200"/>
                    <a:pt x="75" y="28"/>
                  </a:cubicBezTo>
                  <a:cubicBezTo>
                    <a:pt x="50" y="18"/>
                    <a:pt x="25" y="10"/>
                    <a:pt x="0" y="1"/>
                  </a:cubicBezTo>
                  <a:close/>
                </a:path>
              </a:pathLst>
            </a:custGeom>
            <a:solidFill>
              <a:srgbClr val="BDE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4" name="Google Shape;1249;p32">
            <a:extLst>
              <a:ext uri="{FF2B5EF4-FFF2-40B4-BE49-F238E27FC236}">
                <a16:creationId xmlns:a16="http://schemas.microsoft.com/office/drawing/2014/main" id="{B9A808AE-BDEA-451A-9792-14FC563C245F}"/>
              </a:ext>
            </a:extLst>
          </p:cNvPr>
          <p:cNvGrpSpPr/>
          <p:nvPr/>
        </p:nvGrpSpPr>
        <p:grpSpPr>
          <a:xfrm>
            <a:off x="89643" y="1966048"/>
            <a:ext cx="3027457" cy="3170897"/>
            <a:chOff x="3193043" y="1868351"/>
            <a:chExt cx="2738541" cy="2868292"/>
          </a:xfrm>
        </p:grpSpPr>
        <p:sp>
          <p:nvSpPr>
            <p:cNvPr id="105" name="Google Shape;1250;p32">
              <a:extLst>
                <a:ext uri="{FF2B5EF4-FFF2-40B4-BE49-F238E27FC236}">
                  <a16:creationId xmlns:a16="http://schemas.microsoft.com/office/drawing/2014/main" id="{42D630C1-FB58-45EC-90B9-FEE90ECF48A2}"/>
                </a:ext>
              </a:extLst>
            </p:cNvPr>
            <p:cNvSpPr/>
            <p:nvPr/>
          </p:nvSpPr>
          <p:spPr>
            <a:xfrm>
              <a:off x="3706584" y="4378318"/>
              <a:ext cx="265" cy="199"/>
            </a:xfrm>
            <a:custGeom>
              <a:avLst/>
              <a:gdLst/>
              <a:ahLst/>
              <a:cxnLst/>
              <a:rect l="l" t="t" r="r" b="b"/>
              <a:pathLst>
                <a:path w="4" h="3" extrusionOk="0">
                  <a:moveTo>
                    <a:pt x="4" y="1"/>
                  </a:moveTo>
                  <a:cubicBezTo>
                    <a:pt x="3" y="2"/>
                    <a:pt x="3" y="2"/>
                    <a:pt x="2" y="3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2" y="3"/>
                    <a:pt x="2" y="3"/>
                  </a:cubicBezTo>
                  <a:cubicBezTo>
                    <a:pt x="3" y="2"/>
                    <a:pt x="3" y="2"/>
                    <a:pt x="4" y="1"/>
                  </a:cubicBezTo>
                  <a:close/>
                </a:path>
              </a:pathLst>
            </a:custGeom>
            <a:solidFill>
              <a:srgbClr val="EAC6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" name="Google Shape;1251;p32">
              <a:extLst>
                <a:ext uri="{FF2B5EF4-FFF2-40B4-BE49-F238E27FC236}">
                  <a16:creationId xmlns:a16="http://schemas.microsoft.com/office/drawing/2014/main" id="{B2F9F2A9-DDBF-4FAB-8C4A-EA340AD95177}"/>
                </a:ext>
              </a:extLst>
            </p:cNvPr>
            <p:cNvSpPr/>
            <p:nvPr/>
          </p:nvSpPr>
          <p:spPr>
            <a:xfrm>
              <a:off x="3706253" y="4378583"/>
              <a:ext cx="132" cy="66"/>
            </a:xfrm>
            <a:custGeom>
              <a:avLst/>
              <a:gdLst/>
              <a:ahLst/>
              <a:cxnLst/>
              <a:rect l="l" t="t" r="r" b="b"/>
              <a:pathLst>
                <a:path w="2" h="1" extrusionOk="0">
                  <a:moveTo>
                    <a:pt x="1" y="1"/>
                  </a:moveTo>
                  <a:cubicBezTo>
                    <a:pt x="1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AC6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" name="Google Shape;1252;p32">
              <a:extLst>
                <a:ext uri="{FF2B5EF4-FFF2-40B4-BE49-F238E27FC236}">
                  <a16:creationId xmlns:a16="http://schemas.microsoft.com/office/drawing/2014/main" id="{9B339CEB-E375-4CFA-B9E8-D8989302EF17}"/>
                </a:ext>
              </a:extLst>
            </p:cNvPr>
            <p:cNvSpPr/>
            <p:nvPr/>
          </p:nvSpPr>
          <p:spPr>
            <a:xfrm>
              <a:off x="3607502" y="3692551"/>
              <a:ext cx="594543" cy="175913"/>
            </a:xfrm>
            <a:custGeom>
              <a:avLst/>
              <a:gdLst/>
              <a:ahLst/>
              <a:cxnLst/>
              <a:rect l="l" t="t" r="r" b="b"/>
              <a:pathLst>
                <a:path w="8980" h="2657" extrusionOk="0">
                  <a:moveTo>
                    <a:pt x="5003" y="0"/>
                  </a:moveTo>
                  <a:cubicBezTo>
                    <a:pt x="4198" y="0"/>
                    <a:pt x="3487" y="421"/>
                    <a:pt x="3054" y="1065"/>
                  </a:cubicBezTo>
                  <a:cubicBezTo>
                    <a:pt x="2731" y="764"/>
                    <a:pt x="2306" y="581"/>
                    <a:pt x="1839" y="581"/>
                  </a:cubicBezTo>
                  <a:cubicBezTo>
                    <a:pt x="824" y="581"/>
                    <a:pt x="0" y="1451"/>
                    <a:pt x="0" y="2523"/>
                  </a:cubicBezTo>
                  <a:cubicBezTo>
                    <a:pt x="0" y="2568"/>
                    <a:pt x="1" y="2612"/>
                    <a:pt x="4" y="2656"/>
                  </a:cubicBezTo>
                  <a:lnTo>
                    <a:pt x="8974" y="2656"/>
                  </a:lnTo>
                  <a:cubicBezTo>
                    <a:pt x="8979" y="2612"/>
                    <a:pt x="8980" y="2568"/>
                    <a:pt x="8980" y="2523"/>
                  </a:cubicBezTo>
                  <a:cubicBezTo>
                    <a:pt x="8980" y="1871"/>
                    <a:pt x="8480" y="1343"/>
                    <a:pt x="7862" y="1343"/>
                  </a:cubicBezTo>
                  <a:cubicBezTo>
                    <a:pt x="7618" y="1343"/>
                    <a:pt x="7395" y="1425"/>
                    <a:pt x="7212" y="1564"/>
                  </a:cubicBezTo>
                  <a:cubicBezTo>
                    <a:pt x="6856" y="646"/>
                    <a:pt x="6001" y="0"/>
                    <a:pt x="5003" y="0"/>
                  </a:cubicBezTo>
                  <a:close/>
                </a:path>
              </a:pathLst>
            </a:custGeom>
            <a:solidFill>
              <a:srgbClr val="E8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" name="Google Shape;1253;p32">
              <a:extLst>
                <a:ext uri="{FF2B5EF4-FFF2-40B4-BE49-F238E27FC236}">
                  <a16:creationId xmlns:a16="http://schemas.microsoft.com/office/drawing/2014/main" id="{E4137DB4-A1FA-42AC-8DED-C6B27BB6D4A5}"/>
                </a:ext>
              </a:extLst>
            </p:cNvPr>
            <p:cNvSpPr/>
            <p:nvPr/>
          </p:nvSpPr>
          <p:spPr>
            <a:xfrm>
              <a:off x="5004282" y="2797889"/>
              <a:ext cx="743312" cy="219875"/>
            </a:xfrm>
            <a:custGeom>
              <a:avLst/>
              <a:gdLst/>
              <a:ahLst/>
              <a:cxnLst/>
              <a:rect l="l" t="t" r="r" b="b"/>
              <a:pathLst>
                <a:path w="11227" h="3321" extrusionOk="0">
                  <a:moveTo>
                    <a:pt x="6254" y="1"/>
                  </a:moveTo>
                  <a:cubicBezTo>
                    <a:pt x="5248" y="1"/>
                    <a:pt x="4360" y="527"/>
                    <a:pt x="3818" y="1332"/>
                  </a:cubicBezTo>
                  <a:cubicBezTo>
                    <a:pt x="3414" y="955"/>
                    <a:pt x="2882" y="726"/>
                    <a:pt x="2300" y="726"/>
                  </a:cubicBezTo>
                  <a:cubicBezTo>
                    <a:pt x="1030" y="726"/>
                    <a:pt x="0" y="1814"/>
                    <a:pt x="0" y="3154"/>
                  </a:cubicBezTo>
                  <a:cubicBezTo>
                    <a:pt x="0" y="3211"/>
                    <a:pt x="2" y="3266"/>
                    <a:pt x="6" y="3321"/>
                  </a:cubicBezTo>
                  <a:lnTo>
                    <a:pt x="11217" y="3321"/>
                  </a:lnTo>
                  <a:cubicBezTo>
                    <a:pt x="11224" y="3266"/>
                    <a:pt x="11226" y="3211"/>
                    <a:pt x="11226" y="3154"/>
                  </a:cubicBezTo>
                  <a:cubicBezTo>
                    <a:pt x="11226" y="2339"/>
                    <a:pt x="10600" y="1679"/>
                    <a:pt x="9829" y="1679"/>
                  </a:cubicBezTo>
                  <a:cubicBezTo>
                    <a:pt x="9525" y="1679"/>
                    <a:pt x="9245" y="1782"/>
                    <a:pt x="9016" y="1955"/>
                  </a:cubicBezTo>
                  <a:cubicBezTo>
                    <a:pt x="8570" y="808"/>
                    <a:pt x="7502" y="1"/>
                    <a:pt x="6254" y="1"/>
                  </a:cubicBezTo>
                  <a:close/>
                </a:path>
              </a:pathLst>
            </a:custGeom>
            <a:solidFill>
              <a:srgbClr val="E8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" name="Google Shape;1254;p32">
              <a:extLst>
                <a:ext uri="{FF2B5EF4-FFF2-40B4-BE49-F238E27FC236}">
                  <a16:creationId xmlns:a16="http://schemas.microsoft.com/office/drawing/2014/main" id="{E4382959-8A1B-4672-AE1B-BDB4423B6813}"/>
                </a:ext>
              </a:extLst>
            </p:cNvPr>
            <p:cNvSpPr/>
            <p:nvPr/>
          </p:nvSpPr>
          <p:spPr>
            <a:xfrm>
              <a:off x="3273022" y="2444473"/>
              <a:ext cx="929090" cy="302899"/>
            </a:xfrm>
            <a:custGeom>
              <a:avLst/>
              <a:gdLst/>
              <a:ahLst/>
              <a:cxnLst/>
              <a:rect l="l" t="t" r="r" b="b"/>
              <a:pathLst>
                <a:path w="14033" h="4575" extrusionOk="0">
                  <a:moveTo>
                    <a:pt x="7141" y="1"/>
                  </a:moveTo>
                  <a:cubicBezTo>
                    <a:pt x="5560" y="1"/>
                    <a:pt x="4187" y="943"/>
                    <a:pt x="3499" y="2326"/>
                  </a:cubicBezTo>
                  <a:cubicBezTo>
                    <a:pt x="3146" y="2085"/>
                    <a:pt x="2724" y="1946"/>
                    <a:pt x="2275" y="1946"/>
                  </a:cubicBezTo>
                  <a:cubicBezTo>
                    <a:pt x="1019" y="1946"/>
                    <a:pt x="1" y="3021"/>
                    <a:pt x="1" y="4347"/>
                  </a:cubicBezTo>
                  <a:cubicBezTo>
                    <a:pt x="1" y="4424"/>
                    <a:pt x="4" y="4499"/>
                    <a:pt x="11" y="4574"/>
                  </a:cubicBezTo>
                  <a:lnTo>
                    <a:pt x="14020" y="4574"/>
                  </a:lnTo>
                  <a:cubicBezTo>
                    <a:pt x="14029" y="4499"/>
                    <a:pt x="14033" y="4424"/>
                    <a:pt x="14033" y="4347"/>
                  </a:cubicBezTo>
                  <a:cubicBezTo>
                    <a:pt x="14033" y="3222"/>
                    <a:pt x="13172" y="2313"/>
                    <a:pt x="12108" y="2313"/>
                  </a:cubicBezTo>
                  <a:cubicBezTo>
                    <a:pt x="11675" y="2313"/>
                    <a:pt x="11276" y="2462"/>
                    <a:pt x="10956" y="2719"/>
                  </a:cubicBezTo>
                  <a:cubicBezTo>
                    <a:pt x="10347" y="1125"/>
                    <a:pt x="8869" y="1"/>
                    <a:pt x="7141" y="1"/>
                  </a:cubicBezTo>
                  <a:close/>
                </a:path>
              </a:pathLst>
            </a:custGeom>
            <a:solidFill>
              <a:srgbClr val="E8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" name="Google Shape;1255;p32">
              <a:extLst>
                <a:ext uri="{FF2B5EF4-FFF2-40B4-BE49-F238E27FC236}">
                  <a16:creationId xmlns:a16="http://schemas.microsoft.com/office/drawing/2014/main" id="{2E67571C-B058-402D-AF6F-929D30A678E9}"/>
                </a:ext>
              </a:extLst>
            </p:cNvPr>
            <p:cNvSpPr/>
            <p:nvPr/>
          </p:nvSpPr>
          <p:spPr>
            <a:xfrm>
              <a:off x="4734553" y="3568345"/>
              <a:ext cx="539591" cy="175913"/>
            </a:xfrm>
            <a:custGeom>
              <a:avLst/>
              <a:gdLst/>
              <a:ahLst/>
              <a:cxnLst/>
              <a:rect l="l" t="t" r="r" b="b"/>
              <a:pathLst>
                <a:path w="8150" h="2657" extrusionOk="0">
                  <a:moveTo>
                    <a:pt x="4148" y="1"/>
                  </a:moveTo>
                  <a:cubicBezTo>
                    <a:pt x="3230" y="1"/>
                    <a:pt x="2432" y="547"/>
                    <a:pt x="2032" y="1350"/>
                  </a:cubicBezTo>
                  <a:cubicBezTo>
                    <a:pt x="1827" y="1210"/>
                    <a:pt x="1583" y="1130"/>
                    <a:pt x="1321" y="1130"/>
                  </a:cubicBezTo>
                  <a:cubicBezTo>
                    <a:pt x="593" y="1130"/>
                    <a:pt x="1" y="1754"/>
                    <a:pt x="1" y="2524"/>
                  </a:cubicBezTo>
                  <a:cubicBezTo>
                    <a:pt x="1" y="2569"/>
                    <a:pt x="3" y="2613"/>
                    <a:pt x="7" y="2656"/>
                  </a:cubicBezTo>
                  <a:lnTo>
                    <a:pt x="8142" y="2656"/>
                  </a:lnTo>
                  <a:cubicBezTo>
                    <a:pt x="8147" y="2613"/>
                    <a:pt x="8149" y="2569"/>
                    <a:pt x="8149" y="2524"/>
                  </a:cubicBezTo>
                  <a:cubicBezTo>
                    <a:pt x="8149" y="1871"/>
                    <a:pt x="7649" y="1343"/>
                    <a:pt x="7031" y="1343"/>
                  </a:cubicBezTo>
                  <a:cubicBezTo>
                    <a:pt x="6781" y="1343"/>
                    <a:pt x="6548" y="1430"/>
                    <a:pt x="6362" y="1578"/>
                  </a:cubicBezTo>
                  <a:cubicBezTo>
                    <a:pt x="6009" y="653"/>
                    <a:pt x="5150" y="1"/>
                    <a:pt x="4148" y="1"/>
                  </a:cubicBezTo>
                  <a:close/>
                </a:path>
              </a:pathLst>
            </a:custGeom>
            <a:solidFill>
              <a:srgbClr val="E8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" name="Google Shape;1256;p32">
              <a:extLst>
                <a:ext uri="{FF2B5EF4-FFF2-40B4-BE49-F238E27FC236}">
                  <a16:creationId xmlns:a16="http://schemas.microsoft.com/office/drawing/2014/main" id="{52BDB9F4-8583-4EFF-8E0D-59A221710ACD}"/>
                </a:ext>
              </a:extLst>
            </p:cNvPr>
            <p:cNvSpPr/>
            <p:nvPr/>
          </p:nvSpPr>
          <p:spPr>
            <a:xfrm>
              <a:off x="3560230" y="3451820"/>
              <a:ext cx="120895" cy="1284823"/>
            </a:xfrm>
            <a:custGeom>
              <a:avLst/>
              <a:gdLst/>
              <a:ahLst/>
              <a:cxnLst/>
              <a:rect l="l" t="t" r="r" b="b"/>
              <a:pathLst>
                <a:path w="1826" h="19406" extrusionOk="0">
                  <a:moveTo>
                    <a:pt x="341" y="1"/>
                  </a:moveTo>
                  <a:lnTo>
                    <a:pt x="1" y="19405"/>
                  </a:lnTo>
                  <a:lnTo>
                    <a:pt x="1826" y="19405"/>
                  </a:lnTo>
                  <a:lnTo>
                    <a:pt x="1485" y="1"/>
                  </a:lnTo>
                  <a:close/>
                </a:path>
              </a:pathLst>
            </a:custGeom>
            <a:solidFill>
              <a:srgbClr val="495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" name="Google Shape;1257;p32">
              <a:extLst>
                <a:ext uri="{FF2B5EF4-FFF2-40B4-BE49-F238E27FC236}">
                  <a16:creationId xmlns:a16="http://schemas.microsoft.com/office/drawing/2014/main" id="{8D0D5FBD-06DE-4E35-8745-1650FD59BE3A}"/>
                </a:ext>
              </a:extLst>
            </p:cNvPr>
            <p:cNvSpPr/>
            <p:nvPr/>
          </p:nvSpPr>
          <p:spPr>
            <a:xfrm>
              <a:off x="3579960" y="3451754"/>
              <a:ext cx="81237" cy="157309"/>
            </a:xfrm>
            <a:custGeom>
              <a:avLst/>
              <a:gdLst/>
              <a:ahLst/>
              <a:cxnLst/>
              <a:rect l="l" t="t" r="r" b="b"/>
              <a:pathLst>
                <a:path w="1227" h="2376" extrusionOk="0">
                  <a:moveTo>
                    <a:pt x="43" y="1"/>
                  </a:moveTo>
                  <a:lnTo>
                    <a:pt x="1" y="2375"/>
                  </a:lnTo>
                  <a:lnTo>
                    <a:pt x="1226" y="2375"/>
                  </a:lnTo>
                  <a:lnTo>
                    <a:pt x="1186" y="1"/>
                  </a:lnTo>
                  <a:close/>
                </a:path>
              </a:pathLst>
            </a:custGeom>
            <a:solidFill>
              <a:srgbClr val="3B5C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" name="Google Shape;1258;p32">
              <a:extLst>
                <a:ext uri="{FF2B5EF4-FFF2-40B4-BE49-F238E27FC236}">
                  <a16:creationId xmlns:a16="http://schemas.microsoft.com/office/drawing/2014/main" id="{A3F7C767-1234-447F-AC0D-AD7B94E3E6D2}"/>
                </a:ext>
              </a:extLst>
            </p:cNvPr>
            <p:cNvSpPr/>
            <p:nvPr/>
          </p:nvSpPr>
          <p:spPr>
            <a:xfrm>
              <a:off x="3193043" y="2833310"/>
              <a:ext cx="1028997" cy="1039987"/>
            </a:xfrm>
            <a:custGeom>
              <a:avLst/>
              <a:gdLst/>
              <a:ahLst/>
              <a:cxnLst/>
              <a:rect l="l" t="t" r="r" b="b"/>
              <a:pathLst>
                <a:path w="15542" h="15708" extrusionOk="0">
                  <a:moveTo>
                    <a:pt x="3746" y="0"/>
                  </a:moveTo>
                  <a:lnTo>
                    <a:pt x="3629" y="577"/>
                  </a:lnTo>
                  <a:cubicBezTo>
                    <a:pt x="3474" y="1341"/>
                    <a:pt x="3523" y="2134"/>
                    <a:pt x="3770" y="2874"/>
                  </a:cubicBezTo>
                  <a:lnTo>
                    <a:pt x="5747" y="8780"/>
                  </a:lnTo>
                  <a:lnTo>
                    <a:pt x="1321" y="13154"/>
                  </a:lnTo>
                  <a:cubicBezTo>
                    <a:pt x="766" y="13701"/>
                    <a:pt x="365" y="14388"/>
                    <a:pt x="158" y="15139"/>
                  </a:cubicBezTo>
                  <a:lnTo>
                    <a:pt x="1" y="15707"/>
                  </a:lnTo>
                  <a:lnTo>
                    <a:pt x="561" y="15523"/>
                  </a:lnTo>
                  <a:cubicBezTo>
                    <a:pt x="1302" y="15282"/>
                    <a:pt x="1968" y="14847"/>
                    <a:pt x="2488" y="14268"/>
                  </a:cubicBezTo>
                  <a:lnTo>
                    <a:pt x="6647" y="9633"/>
                  </a:lnTo>
                  <a:lnTo>
                    <a:pt x="12674" y="11196"/>
                  </a:lnTo>
                  <a:cubicBezTo>
                    <a:pt x="13040" y="11290"/>
                    <a:pt x="13415" y="11338"/>
                    <a:pt x="13791" y="11338"/>
                  </a:cubicBezTo>
                  <a:cubicBezTo>
                    <a:pt x="14189" y="11338"/>
                    <a:pt x="14588" y="11284"/>
                    <a:pt x="14974" y="11178"/>
                  </a:cubicBezTo>
                  <a:lnTo>
                    <a:pt x="15542" y="11021"/>
                  </a:lnTo>
                  <a:lnTo>
                    <a:pt x="15098" y="10634"/>
                  </a:lnTo>
                  <a:cubicBezTo>
                    <a:pt x="14510" y="10122"/>
                    <a:pt x="13796" y="9773"/>
                    <a:pt x="13031" y="9622"/>
                  </a:cubicBezTo>
                  <a:lnTo>
                    <a:pt x="6935" y="8426"/>
                  </a:lnTo>
                  <a:lnTo>
                    <a:pt x="5315" y="2408"/>
                  </a:lnTo>
                  <a:cubicBezTo>
                    <a:pt x="5113" y="1655"/>
                    <a:pt x="4715" y="967"/>
                    <a:pt x="4164" y="416"/>
                  </a:cubicBezTo>
                  <a:lnTo>
                    <a:pt x="3746" y="0"/>
                  </a:lnTo>
                  <a:close/>
                </a:path>
              </a:pathLst>
            </a:custGeom>
            <a:solidFill>
              <a:srgbClr val="495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" name="Google Shape;1259;p32">
              <a:extLst>
                <a:ext uri="{FF2B5EF4-FFF2-40B4-BE49-F238E27FC236}">
                  <a16:creationId xmlns:a16="http://schemas.microsoft.com/office/drawing/2014/main" id="{D34F1CBC-1B90-4603-A87C-EA6B5898FF97}"/>
                </a:ext>
              </a:extLst>
            </p:cNvPr>
            <p:cNvSpPr/>
            <p:nvPr/>
          </p:nvSpPr>
          <p:spPr>
            <a:xfrm>
              <a:off x="3554801" y="3370451"/>
              <a:ext cx="131422" cy="117783"/>
            </a:xfrm>
            <a:custGeom>
              <a:avLst/>
              <a:gdLst/>
              <a:ahLst/>
              <a:cxnLst/>
              <a:rect l="l" t="t" r="r" b="b"/>
              <a:pathLst>
                <a:path w="1985" h="1779" extrusionOk="0">
                  <a:moveTo>
                    <a:pt x="993" y="1"/>
                  </a:moveTo>
                  <a:cubicBezTo>
                    <a:pt x="908" y="1"/>
                    <a:pt x="822" y="13"/>
                    <a:pt x="736" y="39"/>
                  </a:cubicBezTo>
                  <a:cubicBezTo>
                    <a:pt x="266" y="180"/>
                    <a:pt x="0" y="676"/>
                    <a:pt x="141" y="1146"/>
                  </a:cubicBezTo>
                  <a:cubicBezTo>
                    <a:pt x="258" y="1530"/>
                    <a:pt x="610" y="1778"/>
                    <a:pt x="992" y="1778"/>
                  </a:cubicBezTo>
                  <a:cubicBezTo>
                    <a:pt x="1077" y="1778"/>
                    <a:pt x="1163" y="1766"/>
                    <a:pt x="1249" y="1740"/>
                  </a:cubicBezTo>
                  <a:cubicBezTo>
                    <a:pt x="1719" y="1599"/>
                    <a:pt x="1985" y="1102"/>
                    <a:pt x="1844" y="633"/>
                  </a:cubicBezTo>
                  <a:cubicBezTo>
                    <a:pt x="1727" y="249"/>
                    <a:pt x="1375" y="1"/>
                    <a:pt x="993" y="1"/>
                  </a:cubicBezTo>
                  <a:close/>
                </a:path>
              </a:pathLst>
            </a:custGeom>
            <a:solidFill>
              <a:srgbClr val="3B5C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" name="Google Shape;1260;p32">
              <a:extLst>
                <a:ext uri="{FF2B5EF4-FFF2-40B4-BE49-F238E27FC236}">
                  <a16:creationId xmlns:a16="http://schemas.microsoft.com/office/drawing/2014/main" id="{A8669C4F-BAED-41FF-B999-538A90D65E3E}"/>
                </a:ext>
              </a:extLst>
            </p:cNvPr>
            <p:cNvSpPr/>
            <p:nvPr/>
          </p:nvSpPr>
          <p:spPr>
            <a:xfrm>
              <a:off x="3587905" y="3400112"/>
              <a:ext cx="65281" cy="58461"/>
            </a:xfrm>
            <a:custGeom>
              <a:avLst/>
              <a:gdLst/>
              <a:ahLst/>
              <a:cxnLst/>
              <a:rect l="l" t="t" r="r" b="b"/>
              <a:pathLst>
                <a:path w="986" h="883" extrusionOk="0">
                  <a:moveTo>
                    <a:pt x="492" y="1"/>
                  </a:moveTo>
                  <a:cubicBezTo>
                    <a:pt x="450" y="1"/>
                    <a:pt x="407" y="7"/>
                    <a:pt x="365" y="20"/>
                  </a:cubicBezTo>
                  <a:cubicBezTo>
                    <a:pt x="132" y="90"/>
                    <a:pt x="0" y="335"/>
                    <a:pt x="70" y="568"/>
                  </a:cubicBezTo>
                  <a:cubicBezTo>
                    <a:pt x="128" y="759"/>
                    <a:pt x="303" y="882"/>
                    <a:pt x="493" y="882"/>
                  </a:cubicBezTo>
                  <a:cubicBezTo>
                    <a:pt x="535" y="882"/>
                    <a:pt x="578" y="876"/>
                    <a:pt x="620" y="863"/>
                  </a:cubicBezTo>
                  <a:cubicBezTo>
                    <a:pt x="853" y="793"/>
                    <a:pt x="985" y="548"/>
                    <a:pt x="915" y="314"/>
                  </a:cubicBezTo>
                  <a:cubicBezTo>
                    <a:pt x="857" y="124"/>
                    <a:pt x="682" y="1"/>
                    <a:pt x="492" y="1"/>
                  </a:cubicBezTo>
                  <a:close/>
                </a:path>
              </a:pathLst>
            </a:custGeom>
            <a:solidFill>
              <a:srgbClr val="E8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1261;p32">
              <a:extLst>
                <a:ext uri="{FF2B5EF4-FFF2-40B4-BE49-F238E27FC236}">
                  <a16:creationId xmlns:a16="http://schemas.microsoft.com/office/drawing/2014/main" id="{1CE64748-B1DB-4979-B273-4DC8C587822E}"/>
                </a:ext>
              </a:extLst>
            </p:cNvPr>
            <p:cNvSpPr/>
            <p:nvPr/>
          </p:nvSpPr>
          <p:spPr>
            <a:xfrm>
              <a:off x="5377229" y="3451820"/>
              <a:ext cx="120829" cy="1284823"/>
            </a:xfrm>
            <a:custGeom>
              <a:avLst/>
              <a:gdLst/>
              <a:ahLst/>
              <a:cxnLst/>
              <a:rect l="l" t="t" r="r" b="b"/>
              <a:pathLst>
                <a:path w="1825" h="19406" extrusionOk="0">
                  <a:moveTo>
                    <a:pt x="341" y="1"/>
                  </a:moveTo>
                  <a:lnTo>
                    <a:pt x="0" y="19405"/>
                  </a:lnTo>
                  <a:lnTo>
                    <a:pt x="1825" y="19405"/>
                  </a:lnTo>
                  <a:lnTo>
                    <a:pt x="1485" y="1"/>
                  </a:lnTo>
                  <a:close/>
                </a:path>
              </a:pathLst>
            </a:custGeom>
            <a:solidFill>
              <a:srgbClr val="495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1262;p32">
              <a:extLst>
                <a:ext uri="{FF2B5EF4-FFF2-40B4-BE49-F238E27FC236}">
                  <a16:creationId xmlns:a16="http://schemas.microsoft.com/office/drawing/2014/main" id="{9D942010-2B95-4EFB-AE63-72946208FF6B}"/>
                </a:ext>
              </a:extLst>
            </p:cNvPr>
            <p:cNvSpPr/>
            <p:nvPr/>
          </p:nvSpPr>
          <p:spPr>
            <a:xfrm>
              <a:off x="5397091" y="3451754"/>
              <a:ext cx="81170" cy="157309"/>
            </a:xfrm>
            <a:custGeom>
              <a:avLst/>
              <a:gdLst/>
              <a:ahLst/>
              <a:cxnLst/>
              <a:rect l="l" t="t" r="r" b="b"/>
              <a:pathLst>
                <a:path w="1226" h="2376" extrusionOk="0">
                  <a:moveTo>
                    <a:pt x="42" y="1"/>
                  </a:moveTo>
                  <a:lnTo>
                    <a:pt x="0" y="2375"/>
                  </a:lnTo>
                  <a:lnTo>
                    <a:pt x="1226" y="2375"/>
                  </a:lnTo>
                  <a:lnTo>
                    <a:pt x="1185" y="1"/>
                  </a:lnTo>
                  <a:close/>
                </a:path>
              </a:pathLst>
            </a:custGeom>
            <a:solidFill>
              <a:srgbClr val="3B5C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" name="Google Shape;1263;p32">
              <a:extLst>
                <a:ext uri="{FF2B5EF4-FFF2-40B4-BE49-F238E27FC236}">
                  <a16:creationId xmlns:a16="http://schemas.microsoft.com/office/drawing/2014/main" id="{0B810A01-63D3-4CA7-8F6D-C0B10702EB50}"/>
                </a:ext>
              </a:extLst>
            </p:cNvPr>
            <p:cNvSpPr/>
            <p:nvPr/>
          </p:nvSpPr>
          <p:spPr>
            <a:xfrm>
              <a:off x="4871205" y="2819472"/>
              <a:ext cx="1060379" cy="988875"/>
            </a:xfrm>
            <a:custGeom>
              <a:avLst/>
              <a:gdLst/>
              <a:ahLst/>
              <a:cxnLst/>
              <a:rect l="l" t="t" r="r" b="b"/>
              <a:pathLst>
                <a:path w="16016" h="14936" extrusionOk="0">
                  <a:moveTo>
                    <a:pt x="9889" y="0"/>
                  </a:moveTo>
                  <a:lnTo>
                    <a:pt x="9541" y="476"/>
                  </a:lnTo>
                  <a:cubicBezTo>
                    <a:pt x="9081" y="1104"/>
                    <a:pt x="8793" y="1846"/>
                    <a:pt x="8709" y="2620"/>
                  </a:cubicBezTo>
                  <a:lnTo>
                    <a:pt x="8034" y="8810"/>
                  </a:lnTo>
                  <a:lnTo>
                    <a:pt x="2228" y="11056"/>
                  </a:lnTo>
                  <a:cubicBezTo>
                    <a:pt x="1502" y="11338"/>
                    <a:pt x="859" y="11807"/>
                    <a:pt x="371" y="12414"/>
                  </a:cubicBezTo>
                  <a:lnTo>
                    <a:pt x="1" y="12873"/>
                  </a:lnTo>
                  <a:lnTo>
                    <a:pt x="587" y="12927"/>
                  </a:lnTo>
                  <a:cubicBezTo>
                    <a:pt x="726" y="12940"/>
                    <a:pt x="865" y="12947"/>
                    <a:pt x="1004" y="12947"/>
                  </a:cubicBezTo>
                  <a:cubicBezTo>
                    <a:pt x="1641" y="12947"/>
                    <a:pt x="2274" y="12809"/>
                    <a:pt x="2855" y="12543"/>
                  </a:cubicBezTo>
                  <a:lnTo>
                    <a:pt x="8514" y="9954"/>
                  </a:lnTo>
                  <a:lnTo>
                    <a:pt x="13337" y="13895"/>
                  </a:lnTo>
                  <a:cubicBezTo>
                    <a:pt x="13940" y="14388"/>
                    <a:pt x="14666" y="14715"/>
                    <a:pt x="15434" y="14841"/>
                  </a:cubicBezTo>
                  <a:lnTo>
                    <a:pt x="16015" y="14936"/>
                  </a:lnTo>
                  <a:lnTo>
                    <a:pt x="15774" y="14398"/>
                  </a:lnTo>
                  <a:cubicBezTo>
                    <a:pt x="15454" y="13687"/>
                    <a:pt x="14951" y="13071"/>
                    <a:pt x="14321" y="12615"/>
                  </a:cubicBezTo>
                  <a:lnTo>
                    <a:pt x="9266" y="8968"/>
                  </a:lnTo>
                  <a:lnTo>
                    <a:pt x="10307" y="2843"/>
                  </a:lnTo>
                  <a:cubicBezTo>
                    <a:pt x="10438" y="2076"/>
                    <a:pt x="10364" y="1284"/>
                    <a:pt x="10094" y="553"/>
                  </a:cubicBezTo>
                  <a:lnTo>
                    <a:pt x="9889" y="0"/>
                  </a:lnTo>
                  <a:close/>
                </a:path>
              </a:pathLst>
            </a:custGeom>
            <a:solidFill>
              <a:srgbClr val="495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" name="Google Shape;1264;p32">
              <a:extLst>
                <a:ext uri="{FF2B5EF4-FFF2-40B4-BE49-F238E27FC236}">
                  <a16:creationId xmlns:a16="http://schemas.microsoft.com/office/drawing/2014/main" id="{6A387106-E18B-470D-B106-ACF021F218D5}"/>
                </a:ext>
              </a:extLst>
            </p:cNvPr>
            <p:cNvSpPr/>
            <p:nvPr/>
          </p:nvSpPr>
          <p:spPr>
            <a:xfrm>
              <a:off x="5371336" y="3370451"/>
              <a:ext cx="132945" cy="117717"/>
            </a:xfrm>
            <a:custGeom>
              <a:avLst/>
              <a:gdLst/>
              <a:ahLst/>
              <a:cxnLst/>
              <a:rect l="l" t="t" r="r" b="b"/>
              <a:pathLst>
                <a:path w="2008" h="1778" extrusionOk="0">
                  <a:moveTo>
                    <a:pt x="1004" y="1"/>
                  </a:moveTo>
                  <a:cubicBezTo>
                    <a:pt x="738" y="1"/>
                    <a:pt x="474" y="120"/>
                    <a:pt x="299" y="348"/>
                  </a:cubicBezTo>
                  <a:cubicBezTo>
                    <a:pt x="0" y="737"/>
                    <a:pt x="74" y="1296"/>
                    <a:pt x="463" y="1594"/>
                  </a:cubicBezTo>
                  <a:cubicBezTo>
                    <a:pt x="624" y="1718"/>
                    <a:pt x="814" y="1778"/>
                    <a:pt x="1003" y="1778"/>
                  </a:cubicBezTo>
                  <a:cubicBezTo>
                    <a:pt x="1270" y="1778"/>
                    <a:pt x="1534" y="1658"/>
                    <a:pt x="1709" y="1431"/>
                  </a:cubicBezTo>
                  <a:cubicBezTo>
                    <a:pt x="2008" y="1042"/>
                    <a:pt x="1935" y="483"/>
                    <a:pt x="1545" y="184"/>
                  </a:cubicBezTo>
                  <a:cubicBezTo>
                    <a:pt x="1383" y="61"/>
                    <a:pt x="1193" y="1"/>
                    <a:pt x="1004" y="1"/>
                  </a:cubicBezTo>
                  <a:close/>
                </a:path>
              </a:pathLst>
            </a:custGeom>
            <a:solidFill>
              <a:srgbClr val="3B5C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" name="Google Shape;1265;p32">
              <a:extLst>
                <a:ext uri="{FF2B5EF4-FFF2-40B4-BE49-F238E27FC236}">
                  <a16:creationId xmlns:a16="http://schemas.microsoft.com/office/drawing/2014/main" id="{B6C44D71-4AB5-4043-AF23-DA244427121A}"/>
                </a:ext>
              </a:extLst>
            </p:cNvPr>
            <p:cNvSpPr/>
            <p:nvPr/>
          </p:nvSpPr>
          <p:spPr>
            <a:xfrm>
              <a:off x="5404837" y="3400112"/>
              <a:ext cx="65943" cy="58461"/>
            </a:xfrm>
            <a:custGeom>
              <a:avLst/>
              <a:gdLst/>
              <a:ahLst/>
              <a:cxnLst/>
              <a:rect l="l" t="t" r="r" b="b"/>
              <a:pathLst>
                <a:path w="996" h="883" extrusionOk="0">
                  <a:moveTo>
                    <a:pt x="498" y="0"/>
                  </a:moveTo>
                  <a:cubicBezTo>
                    <a:pt x="366" y="0"/>
                    <a:pt x="235" y="60"/>
                    <a:pt x="148" y="173"/>
                  </a:cubicBezTo>
                  <a:cubicBezTo>
                    <a:pt x="0" y="366"/>
                    <a:pt x="36" y="643"/>
                    <a:pt x="229" y="791"/>
                  </a:cubicBezTo>
                  <a:cubicBezTo>
                    <a:pt x="309" y="853"/>
                    <a:pt x="403" y="882"/>
                    <a:pt x="497" y="882"/>
                  </a:cubicBezTo>
                  <a:cubicBezTo>
                    <a:pt x="629" y="882"/>
                    <a:pt x="760" y="823"/>
                    <a:pt x="847" y="710"/>
                  </a:cubicBezTo>
                  <a:cubicBezTo>
                    <a:pt x="996" y="517"/>
                    <a:pt x="959" y="240"/>
                    <a:pt x="766" y="92"/>
                  </a:cubicBezTo>
                  <a:cubicBezTo>
                    <a:pt x="686" y="30"/>
                    <a:pt x="592" y="0"/>
                    <a:pt x="498" y="0"/>
                  </a:cubicBezTo>
                  <a:close/>
                </a:path>
              </a:pathLst>
            </a:custGeom>
            <a:solidFill>
              <a:srgbClr val="E8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21" name="Google Shape;1266;p32">
              <a:extLst>
                <a:ext uri="{FF2B5EF4-FFF2-40B4-BE49-F238E27FC236}">
                  <a16:creationId xmlns:a16="http://schemas.microsoft.com/office/drawing/2014/main" id="{A2BF1024-536E-4145-80C9-B1E6C4A3E34A}"/>
                </a:ext>
              </a:extLst>
            </p:cNvPr>
            <p:cNvGrpSpPr/>
            <p:nvPr/>
          </p:nvGrpSpPr>
          <p:grpSpPr>
            <a:xfrm>
              <a:off x="3702299" y="1868351"/>
              <a:ext cx="1435546" cy="2868247"/>
              <a:chOff x="3702299" y="1950976"/>
              <a:chExt cx="1435546" cy="2868247"/>
            </a:xfrm>
          </p:grpSpPr>
          <p:sp>
            <p:nvSpPr>
              <p:cNvPr id="122" name="Google Shape;1267;p32">
                <a:extLst>
                  <a:ext uri="{FF2B5EF4-FFF2-40B4-BE49-F238E27FC236}">
                    <a16:creationId xmlns:a16="http://schemas.microsoft.com/office/drawing/2014/main" id="{7412F621-94BE-4007-8AF9-8D956147DF0B}"/>
                  </a:ext>
                </a:extLst>
              </p:cNvPr>
              <p:cNvSpPr/>
              <p:nvPr/>
            </p:nvSpPr>
            <p:spPr>
              <a:xfrm>
                <a:off x="4471252" y="2814042"/>
                <a:ext cx="176490" cy="2005181"/>
              </a:xfrm>
              <a:custGeom>
                <a:avLst/>
                <a:gdLst/>
                <a:ahLst/>
                <a:cxnLst/>
                <a:rect l="l" t="t" r="r" b="b"/>
                <a:pathLst>
                  <a:path w="2241" h="25461" extrusionOk="0">
                    <a:moveTo>
                      <a:pt x="434" y="0"/>
                    </a:moveTo>
                    <a:lnTo>
                      <a:pt x="1" y="25062"/>
                    </a:lnTo>
                    <a:cubicBezTo>
                      <a:pt x="1" y="25283"/>
                      <a:pt x="503" y="25460"/>
                      <a:pt x="1121" y="25460"/>
                    </a:cubicBezTo>
                    <a:cubicBezTo>
                      <a:pt x="1740" y="25460"/>
                      <a:pt x="2241" y="25283"/>
                      <a:pt x="2241" y="25062"/>
                    </a:cubicBezTo>
                    <a:lnTo>
                      <a:pt x="1792" y="0"/>
                    </a:lnTo>
                    <a:close/>
                  </a:path>
                </a:pathLst>
              </a:custGeom>
              <a:solidFill>
                <a:srgbClr val="4950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3" name="Google Shape;1268;p32">
                <a:extLst>
                  <a:ext uri="{FF2B5EF4-FFF2-40B4-BE49-F238E27FC236}">
                    <a16:creationId xmlns:a16="http://schemas.microsoft.com/office/drawing/2014/main" id="{A4DA5E07-332A-4D44-9016-2C2329A0114D}"/>
                  </a:ext>
                </a:extLst>
              </p:cNvPr>
              <p:cNvSpPr/>
              <p:nvPr/>
            </p:nvSpPr>
            <p:spPr>
              <a:xfrm>
                <a:off x="4501414" y="2813885"/>
                <a:ext cx="114746" cy="222247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2822" extrusionOk="0">
                    <a:moveTo>
                      <a:pt x="50" y="0"/>
                    </a:moveTo>
                    <a:lnTo>
                      <a:pt x="1" y="2821"/>
                    </a:lnTo>
                    <a:lnTo>
                      <a:pt x="1456" y="2821"/>
                    </a:lnTo>
                    <a:lnTo>
                      <a:pt x="1408" y="0"/>
                    </a:lnTo>
                    <a:close/>
                  </a:path>
                </a:pathLst>
              </a:custGeom>
              <a:solidFill>
                <a:srgbClr val="3B5C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4" name="Google Shape;1269;p32">
                <a:extLst>
                  <a:ext uri="{FF2B5EF4-FFF2-40B4-BE49-F238E27FC236}">
                    <a16:creationId xmlns:a16="http://schemas.microsoft.com/office/drawing/2014/main" id="{7C43112E-7322-46FE-85C7-1C7E126540E3}"/>
                  </a:ext>
                </a:extLst>
              </p:cNvPr>
              <p:cNvSpPr/>
              <p:nvPr/>
            </p:nvSpPr>
            <p:spPr>
              <a:xfrm>
                <a:off x="3702299" y="1950976"/>
                <a:ext cx="1435546" cy="1481067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18806" extrusionOk="0">
                    <a:moveTo>
                      <a:pt x="14511" y="0"/>
                    </a:moveTo>
                    <a:lnTo>
                      <a:pt x="13996" y="475"/>
                    </a:lnTo>
                    <a:cubicBezTo>
                      <a:pt x="13318" y="1103"/>
                      <a:pt x="12814" y="1902"/>
                      <a:pt x="12539" y="2786"/>
                    </a:cubicBezTo>
                    <a:lnTo>
                      <a:pt x="10344" y="9848"/>
                    </a:lnTo>
                    <a:lnTo>
                      <a:pt x="3044" y="10991"/>
                    </a:lnTo>
                    <a:cubicBezTo>
                      <a:pt x="2130" y="11134"/>
                      <a:pt x="1266" y="11516"/>
                      <a:pt x="546" y="12096"/>
                    </a:cubicBezTo>
                    <a:lnTo>
                      <a:pt x="1" y="12535"/>
                    </a:lnTo>
                    <a:lnTo>
                      <a:pt x="668" y="12747"/>
                    </a:lnTo>
                    <a:cubicBezTo>
                      <a:pt x="1187" y="12913"/>
                      <a:pt x="1727" y="12996"/>
                      <a:pt x="2269" y="12996"/>
                    </a:cubicBezTo>
                    <a:cubicBezTo>
                      <a:pt x="2647" y="12996"/>
                      <a:pt x="3025" y="12955"/>
                      <a:pt x="3396" y="12874"/>
                    </a:cubicBezTo>
                    <a:lnTo>
                      <a:pt x="10619" y="11295"/>
                    </a:lnTo>
                    <a:lnTo>
                      <a:pt x="15342" y="16983"/>
                    </a:lnTo>
                    <a:cubicBezTo>
                      <a:pt x="15933" y="17695"/>
                      <a:pt x="16704" y="18241"/>
                      <a:pt x="17571" y="18563"/>
                    </a:cubicBezTo>
                    <a:lnTo>
                      <a:pt x="18227" y="18806"/>
                    </a:lnTo>
                    <a:lnTo>
                      <a:pt x="18227" y="18806"/>
                    </a:lnTo>
                    <a:lnTo>
                      <a:pt x="18068" y="18124"/>
                    </a:lnTo>
                    <a:cubicBezTo>
                      <a:pt x="17857" y="17224"/>
                      <a:pt x="17411" y="16391"/>
                      <a:pt x="16780" y="15716"/>
                    </a:cubicBezTo>
                    <a:lnTo>
                      <a:pt x="11735" y="10332"/>
                    </a:lnTo>
                    <a:lnTo>
                      <a:pt x="14351" y="3409"/>
                    </a:lnTo>
                    <a:cubicBezTo>
                      <a:pt x="14678" y="2544"/>
                      <a:pt x="14772" y="1604"/>
                      <a:pt x="14624" y="690"/>
                    </a:cubicBezTo>
                    <a:lnTo>
                      <a:pt x="14511" y="0"/>
                    </a:lnTo>
                    <a:close/>
                  </a:path>
                </a:pathLst>
              </a:custGeom>
              <a:solidFill>
                <a:srgbClr val="4950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5" name="Google Shape;1270;p32">
                <a:extLst>
                  <a:ext uri="{FF2B5EF4-FFF2-40B4-BE49-F238E27FC236}">
                    <a16:creationId xmlns:a16="http://schemas.microsoft.com/office/drawing/2014/main" id="{DA5AE381-021B-4082-9C79-C0EE01498F7F}"/>
                  </a:ext>
                </a:extLst>
              </p:cNvPr>
              <p:cNvSpPr/>
              <p:nvPr/>
            </p:nvSpPr>
            <p:spPr>
              <a:xfrm>
                <a:off x="4465109" y="2699061"/>
                <a:ext cx="187201" cy="166331"/>
              </a:xfrm>
              <a:custGeom>
                <a:avLst/>
                <a:gdLst/>
                <a:ahLst/>
                <a:cxnLst/>
                <a:rect l="l" t="t" r="r" b="b"/>
                <a:pathLst>
                  <a:path w="2377" h="2112" extrusionOk="0">
                    <a:moveTo>
                      <a:pt x="1188" y="1"/>
                    </a:moveTo>
                    <a:cubicBezTo>
                      <a:pt x="750" y="1"/>
                      <a:pt x="341" y="275"/>
                      <a:pt x="191" y="713"/>
                    </a:cubicBezTo>
                    <a:cubicBezTo>
                      <a:pt x="0" y="1264"/>
                      <a:pt x="293" y="1864"/>
                      <a:pt x="845" y="2054"/>
                    </a:cubicBezTo>
                    <a:cubicBezTo>
                      <a:pt x="959" y="2093"/>
                      <a:pt x="1074" y="2112"/>
                      <a:pt x="1188" y="2112"/>
                    </a:cubicBezTo>
                    <a:cubicBezTo>
                      <a:pt x="1626" y="2112"/>
                      <a:pt x="2036" y="1837"/>
                      <a:pt x="2186" y="1400"/>
                    </a:cubicBezTo>
                    <a:cubicBezTo>
                      <a:pt x="2376" y="849"/>
                      <a:pt x="2082" y="247"/>
                      <a:pt x="1531" y="58"/>
                    </a:cubicBezTo>
                    <a:cubicBezTo>
                      <a:pt x="1418" y="19"/>
                      <a:pt x="1302" y="1"/>
                      <a:pt x="1188" y="1"/>
                    </a:cubicBezTo>
                    <a:close/>
                  </a:path>
                </a:pathLst>
              </a:custGeom>
              <a:solidFill>
                <a:srgbClr val="3B5C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6" name="Google Shape;1271;p32">
                <a:extLst>
                  <a:ext uri="{FF2B5EF4-FFF2-40B4-BE49-F238E27FC236}">
                    <a16:creationId xmlns:a16="http://schemas.microsoft.com/office/drawing/2014/main" id="{E3DAC34F-EF7D-4876-B917-A64E39EB9A1F}"/>
                  </a:ext>
                </a:extLst>
              </p:cNvPr>
              <p:cNvSpPr/>
              <p:nvPr/>
            </p:nvSpPr>
            <p:spPr>
              <a:xfrm>
                <a:off x="4512204" y="2740958"/>
                <a:ext cx="92852" cy="82614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1049" extrusionOk="0">
                    <a:moveTo>
                      <a:pt x="590" y="1"/>
                    </a:moveTo>
                    <a:cubicBezTo>
                      <a:pt x="372" y="1"/>
                      <a:pt x="169" y="137"/>
                      <a:pt x="95" y="354"/>
                    </a:cubicBezTo>
                    <a:cubicBezTo>
                      <a:pt x="1" y="627"/>
                      <a:pt x="147" y="925"/>
                      <a:pt x="420" y="1019"/>
                    </a:cubicBezTo>
                    <a:cubicBezTo>
                      <a:pt x="476" y="1039"/>
                      <a:pt x="534" y="1048"/>
                      <a:pt x="590" y="1048"/>
                    </a:cubicBezTo>
                    <a:cubicBezTo>
                      <a:pt x="807" y="1048"/>
                      <a:pt x="1010" y="912"/>
                      <a:pt x="1085" y="694"/>
                    </a:cubicBezTo>
                    <a:cubicBezTo>
                      <a:pt x="1179" y="421"/>
                      <a:pt x="1034" y="123"/>
                      <a:pt x="760" y="29"/>
                    </a:cubicBezTo>
                    <a:cubicBezTo>
                      <a:pt x="703" y="10"/>
                      <a:pt x="646" y="1"/>
                      <a:pt x="590" y="1"/>
                    </a:cubicBezTo>
                    <a:close/>
                  </a:path>
                </a:pathLst>
              </a:custGeom>
              <a:solidFill>
                <a:srgbClr val="E8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8" name="Google Shape;155;p32">
            <a:extLst>
              <a:ext uri="{FF2B5EF4-FFF2-40B4-BE49-F238E27FC236}">
                <a16:creationId xmlns:a16="http://schemas.microsoft.com/office/drawing/2014/main" id="{945FCD5F-DCF1-42FE-A4C0-284C16F309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43844" y="1429460"/>
            <a:ext cx="5021317" cy="1840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xo 2"/>
              <a:buNone/>
              <a:tabLst/>
              <a:defRPr/>
            </a:pPr>
            <a:r>
              <a:rPr kumimoji="0" lang="fr-FR" sz="4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MERCI DE VOTRE ATTENTION !</a:t>
            </a:r>
          </a:p>
        </p:txBody>
      </p:sp>
    </p:spTree>
    <p:extLst>
      <p:ext uri="{BB962C8B-B14F-4D97-AF65-F5344CB8AC3E}">
        <p14:creationId xmlns:p14="http://schemas.microsoft.com/office/powerpoint/2010/main" val="40536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54;p32">
            <a:extLst>
              <a:ext uri="{FF2B5EF4-FFF2-40B4-BE49-F238E27FC236}">
                <a16:creationId xmlns:a16="http://schemas.microsoft.com/office/drawing/2014/main" id="{D79A2259-6DFB-4F49-BF9C-D807C0600061}"/>
              </a:ext>
            </a:extLst>
          </p:cNvPr>
          <p:cNvSpPr txBox="1">
            <a:spLocks/>
          </p:cNvSpPr>
          <p:nvPr/>
        </p:nvSpPr>
        <p:spPr>
          <a:xfrm>
            <a:off x="3385875" y="2098650"/>
            <a:ext cx="23724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Exo 2"/>
              <a:buNone/>
              <a:defRPr sz="30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quada One"/>
              <a:buNone/>
              <a:defRPr sz="1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Exo 2"/>
              <a:buNone/>
              <a:tabLst/>
              <a:defRPr/>
            </a:pPr>
            <a:r>
              <a:rPr kumimoji="0" lang="fr-FR" sz="32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SOMMAIRE</a:t>
            </a:r>
          </a:p>
        </p:txBody>
      </p:sp>
      <p:sp>
        <p:nvSpPr>
          <p:cNvPr id="20" name="Google Shape;155;p32">
            <a:extLst>
              <a:ext uri="{FF2B5EF4-FFF2-40B4-BE49-F238E27FC236}">
                <a16:creationId xmlns:a16="http://schemas.microsoft.com/office/drawing/2014/main" id="{852D7AA8-077D-490F-89AC-000FC8C85544}"/>
              </a:ext>
            </a:extLst>
          </p:cNvPr>
          <p:cNvSpPr txBox="1">
            <a:spLocks/>
          </p:cNvSpPr>
          <p:nvPr/>
        </p:nvSpPr>
        <p:spPr>
          <a:xfrm>
            <a:off x="380101" y="544448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xo 2"/>
              <a:buNone/>
              <a:tabLst/>
              <a:defRPr/>
            </a:pPr>
            <a:r>
              <a:rPr kumimoji="0" lang="fr-FR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INTRODUCTION</a:t>
            </a:r>
          </a:p>
        </p:txBody>
      </p:sp>
      <p:sp>
        <p:nvSpPr>
          <p:cNvPr id="21" name="Google Shape;157;p32">
            <a:extLst>
              <a:ext uri="{FF2B5EF4-FFF2-40B4-BE49-F238E27FC236}">
                <a16:creationId xmlns:a16="http://schemas.microsoft.com/office/drawing/2014/main" id="{4BF876A7-F6A8-494D-B020-7000AED8B711}"/>
              </a:ext>
            </a:extLst>
          </p:cNvPr>
          <p:cNvSpPr txBox="1">
            <a:spLocks/>
          </p:cNvSpPr>
          <p:nvPr/>
        </p:nvSpPr>
        <p:spPr>
          <a:xfrm>
            <a:off x="390296" y="1519136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xo 2"/>
              <a:buNone/>
              <a:tabLst/>
              <a:defRPr/>
            </a:pPr>
            <a:r>
              <a:rPr kumimoji="0" lang="fr-FR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PREPARATION ET GESTION DU PROJET</a:t>
            </a:r>
          </a:p>
        </p:txBody>
      </p:sp>
      <p:sp>
        <p:nvSpPr>
          <p:cNvPr id="22" name="Google Shape;159;p32">
            <a:extLst>
              <a:ext uri="{FF2B5EF4-FFF2-40B4-BE49-F238E27FC236}">
                <a16:creationId xmlns:a16="http://schemas.microsoft.com/office/drawing/2014/main" id="{576E7DBA-A5AF-4F7C-BE7B-C1B60CF5B29E}"/>
              </a:ext>
            </a:extLst>
          </p:cNvPr>
          <p:cNvSpPr txBox="1">
            <a:spLocks/>
          </p:cNvSpPr>
          <p:nvPr/>
        </p:nvSpPr>
        <p:spPr>
          <a:xfrm>
            <a:off x="2118448" y="544448"/>
            <a:ext cx="1107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Exo 2"/>
              <a:buNone/>
              <a:defRPr sz="36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Exo 2"/>
              <a:buNone/>
              <a:tabLst/>
              <a:defRPr/>
            </a:pPr>
            <a:r>
              <a:rPr kumimoji="0" lang="en" sz="4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01</a:t>
            </a:r>
          </a:p>
        </p:txBody>
      </p:sp>
      <p:sp>
        <p:nvSpPr>
          <p:cNvPr id="23" name="Google Shape;160;p32">
            <a:extLst>
              <a:ext uri="{FF2B5EF4-FFF2-40B4-BE49-F238E27FC236}">
                <a16:creationId xmlns:a16="http://schemas.microsoft.com/office/drawing/2014/main" id="{3B7488C0-2A99-41CB-AD06-DA6E182EC504}"/>
              </a:ext>
            </a:extLst>
          </p:cNvPr>
          <p:cNvSpPr txBox="1">
            <a:spLocks/>
          </p:cNvSpPr>
          <p:nvPr/>
        </p:nvSpPr>
        <p:spPr>
          <a:xfrm>
            <a:off x="2105406" y="2487168"/>
            <a:ext cx="1107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Exo 2"/>
              <a:buNone/>
              <a:defRPr sz="36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Exo 2"/>
              <a:buNone/>
              <a:tabLst/>
              <a:defRPr/>
            </a:pPr>
            <a:r>
              <a:rPr kumimoji="0" lang="en" sz="4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03</a:t>
            </a:r>
          </a:p>
        </p:txBody>
      </p:sp>
      <p:sp>
        <p:nvSpPr>
          <p:cNvPr id="24" name="Google Shape;161;p32">
            <a:extLst>
              <a:ext uri="{FF2B5EF4-FFF2-40B4-BE49-F238E27FC236}">
                <a16:creationId xmlns:a16="http://schemas.microsoft.com/office/drawing/2014/main" id="{484A4ACD-0585-4209-A7F8-68420D75BA47}"/>
              </a:ext>
            </a:extLst>
          </p:cNvPr>
          <p:cNvSpPr txBox="1">
            <a:spLocks/>
          </p:cNvSpPr>
          <p:nvPr/>
        </p:nvSpPr>
        <p:spPr>
          <a:xfrm>
            <a:off x="2105406" y="1515808"/>
            <a:ext cx="1107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Exo 2"/>
              <a:buNone/>
              <a:defRPr sz="36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Exo 2"/>
              <a:buNone/>
              <a:tabLst/>
              <a:defRPr/>
            </a:pPr>
            <a:r>
              <a:rPr kumimoji="0" lang="en" sz="4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02</a:t>
            </a:r>
          </a:p>
        </p:txBody>
      </p:sp>
      <p:cxnSp>
        <p:nvCxnSpPr>
          <p:cNvPr id="25" name="Google Shape;162;p32">
            <a:extLst>
              <a:ext uri="{FF2B5EF4-FFF2-40B4-BE49-F238E27FC236}">
                <a16:creationId xmlns:a16="http://schemas.microsoft.com/office/drawing/2014/main" id="{5A6E7F42-CF71-4091-825D-47D9AB676251}"/>
              </a:ext>
            </a:extLst>
          </p:cNvPr>
          <p:cNvCxnSpPr/>
          <p:nvPr/>
        </p:nvCxnSpPr>
        <p:spPr>
          <a:xfrm>
            <a:off x="3297225" y="0"/>
            <a:ext cx="0" cy="2393700"/>
          </a:xfrm>
          <a:prstGeom prst="straightConnector1">
            <a:avLst/>
          </a:prstGeom>
          <a:noFill/>
          <a:ln w="9525" cap="flat" cmpd="sng">
            <a:solidFill>
              <a:srgbClr val="6EBDC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Google Shape;163;p32">
            <a:extLst>
              <a:ext uri="{FF2B5EF4-FFF2-40B4-BE49-F238E27FC236}">
                <a16:creationId xmlns:a16="http://schemas.microsoft.com/office/drawing/2014/main" id="{DBE67880-E1F3-475F-A598-F359CD75C5D6}"/>
              </a:ext>
            </a:extLst>
          </p:cNvPr>
          <p:cNvCxnSpPr/>
          <p:nvPr/>
        </p:nvCxnSpPr>
        <p:spPr>
          <a:xfrm>
            <a:off x="5861950" y="3131400"/>
            <a:ext cx="0" cy="2030100"/>
          </a:xfrm>
          <a:prstGeom prst="straightConnector1">
            <a:avLst/>
          </a:prstGeom>
          <a:noFill/>
          <a:ln w="9525" cap="flat" cmpd="sng">
            <a:solidFill>
              <a:srgbClr val="6EBDC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Google Shape;164;p32">
            <a:extLst>
              <a:ext uri="{FF2B5EF4-FFF2-40B4-BE49-F238E27FC236}">
                <a16:creationId xmlns:a16="http://schemas.microsoft.com/office/drawing/2014/main" id="{12F1977F-0200-423F-82C3-E18EB107B311}"/>
              </a:ext>
            </a:extLst>
          </p:cNvPr>
          <p:cNvSpPr txBox="1">
            <a:spLocks/>
          </p:cNvSpPr>
          <p:nvPr/>
        </p:nvSpPr>
        <p:spPr>
          <a:xfrm>
            <a:off x="5922008" y="3044850"/>
            <a:ext cx="10722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Exo 2"/>
              <a:buNone/>
              <a:defRPr sz="36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Exo 2"/>
              <a:buNone/>
              <a:tabLst/>
              <a:defRPr/>
            </a:pPr>
            <a:r>
              <a:rPr kumimoji="0" lang="en" sz="40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04</a:t>
            </a:r>
            <a:endParaRPr kumimoji="0" lang="en" sz="40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Exo 2"/>
            </a:endParaRPr>
          </a:p>
        </p:txBody>
      </p:sp>
      <p:sp>
        <p:nvSpPr>
          <p:cNvPr id="28" name="Google Shape;165;p32">
            <a:extLst>
              <a:ext uri="{FF2B5EF4-FFF2-40B4-BE49-F238E27FC236}">
                <a16:creationId xmlns:a16="http://schemas.microsoft.com/office/drawing/2014/main" id="{9786AB22-063B-4634-AEFA-3B064954CBB5}"/>
              </a:ext>
            </a:extLst>
          </p:cNvPr>
          <p:cNvSpPr txBox="1">
            <a:spLocks/>
          </p:cNvSpPr>
          <p:nvPr/>
        </p:nvSpPr>
        <p:spPr>
          <a:xfrm>
            <a:off x="5922008" y="3857550"/>
            <a:ext cx="10722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Exo 2"/>
              <a:buNone/>
              <a:defRPr sz="36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Exo 2"/>
              <a:buNone/>
              <a:tabLst/>
              <a:defRPr/>
            </a:pPr>
            <a:r>
              <a:rPr kumimoji="0" lang="en" sz="40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05</a:t>
            </a:r>
            <a:endParaRPr kumimoji="0" lang="en" sz="40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Exo 2"/>
            </a:endParaRPr>
          </a:p>
        </p:txBody>
      </p:sp>
      <p:sp>
        <p:nvSpPr>
          <p:cNvPr id="29" name="Google Shape;167;p32">
            <a:extLst>
              <a:ext uri="{FF2B5EF4-FFF2-40B4-BE49-F238E27FC236}">
                <a16:creationId xmlns:a16="http://schemas.microsoft.com/office/drawing/2014/main" id="{5574CE63-808F-494E-98BC-56B7969588F2}"/>
              </a:ext>
            </a:extLst>
          </p:cNvPr>
          <p:cNvSpPr txBox="1">
            <a:spLocks/>
          </p:cNvSpPr>
          <p:nvPr/>
        </p:nvSpPr>
        <p:spPr>
          <a:xfrm>
            <a:off x="390296" y="2464391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xo 2"/>
              <a:buNone/>
              <a:tabLst/>
              <a:defRPr/>
            </a:pPr>
            <a:r>
              <a:rPr kumimoji="0" lang="fr-FR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ETUDE DU PRODUIT</a:t>
            </a:r>
          </a:p>
        </p:txBody>
      </p:sp>
      <p:sp>
        <p:nvSpPr>
          <p:cNvPr id="30" name="Google Shape;169;p32">
            <a:extLst>
              <a:ext uri="{FF2B5EF4-FFF2-40B4-BE49-F238E27FC236}">
                <a16:creationId xmlns:a16="http://schemas.microsoft.com/office/drawing/2014/main" id="{1EB7A058-5D75-4A26-ADB7-E9F2E69F4A5E}"/>
              </a:ext>
            </a:extLst>
          </p:cNvPr>
          <p:cNvSpPr txBox="1">
            <a:spLocks/>
          </p:cNvSpPr>
          <p:nvPr/>
        </p:nvSpPr>
        <p:spPr>
          <a:xfrm>
            <a:off x="6790510" y="3049527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xo 2"/>
              <a:buNone/>
              <a:tabLst/>
              <a:defRPr/>
            </a:pPr>
            <a:r>
              <a:rPr kumimoji="0" lang="fr-FR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MISE EN OEUVRE </a:t>
            </a:r>
          </a:p>
        </p:txBody>
      </p:sp>
      <p:sp>
        <p:nvSpPr>
          <p:cNvPr id="31" name="Google Shape;171;p32">
            <a:extLst>
              <a:ext uri="{FF2B5EF4-FFF2-40B4-BE49-F238E27FC236}">
                <a16:creationId xmlns:a16="http://schemas.microsoft.com/office/drawing/2014/main" id="{B0956653-39C4-4EE5-B42E-CCC67C66EFD3}"/>
              </a:ext>
            </a:extLst>
          </p:cNvPr>
          <p:cNvSpPr txBox="1">
            <a:spLocks/>
          </p:cNvSpPr>
          <p:nvPr/>
        </p:nvSpPr>
        <p:spPr>
          <a:xfrm>
            <a:off x="6779404" y="3857467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xo 2"/>
              <a:buNone/>
              <a:tabLst/>
              <a:defRPr/>
            </a:pPr>
            <a:r>
              <a:rPr kumimoji="0" lang="fr-FR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459584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16EC81-307C-4059-A98F-5178271C95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1566" y="1080275"/>
            <a:ext cx="7994534" cy="3656400"/>
          </a:xfrm>
        </p:spPr>
        <p:txBody>
          <a:bodyPr/>
          <a:lstStyle/>
          <a:p>
            <a:pPr marL="139700" indent="0">
              <a:lnSpc>
                <a:spcPct val="200000"/>
              </a:lnSpc>
              <a:buNone/>
            </a:pPr>
            <a:endParaRPr lang="fr-FR" sz="2000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>
              <a:lnSpc>
                <a:spcPct val="200000"/>
              </a:lnSpc>
              <a:buNone/>
            </a:pPr>
            <a:r>
              <a:rPr lang="fr-FR" sz="2000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fr-FR" sz="2000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Comment nourrir 7 Milliards d’habitants ?</a:t>
            </a:r>
          </a:p>
          <a:p>
            <a:pPr marL="139700" indent="0">
              <a:lnSpc>
                <a:spcPct val="200000"/>
              </a:lnSpc>
              <a:buNone/>
            </a:pPr>
            <a:r>
              <a:rPr lang="fr-FR" sz="2000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fr-FR" sz="2000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Mieux manger</a:t>
            </a:r>
          </a:p>
          <a:p>
            <a:pPr marL="139700" indent="0">
              <a:lnSpc>
                <a:spcPct val="200000"/>
              </a:lnSpc>
              <a:buNone/>
            </a:pPr>
            <a:r>
              <a:rPr lang="fr-FR" sz="2000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fr-FR" sz="2000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Problème d’intempérie</a:t>
            </a:r>
          </a:p>
          <a:p>
            <a:pPr marL="139700" indent="0">
              <a:lnSpc>
                <a:spcPct val="200000"/>
              </a:lnSpc>
              <a:buNone/>
            </a:pPr>
            <a:r>
              <a:rPr lang="fr-FR" sz="2000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fr-FR" sz="2000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Manger Local</a:t>
            </a:r>
          </a:p>
          <a:p>
            <a:endParaRPr lang="fr-FR" dirty="0"/>
          </a:p>
        </p:txBody>
      </p:sp>
      <p:sp>
        <p:nvSpPr>
          <p:cNvPr id="8" name="Google Shape;155;p32">
            <a:extLst>
              <a:ext uri="{FF2B5EF4-FFF2-40B4-BE49-F238E27FC236}">
                <a16:creationId xmlns:a16="http://schemas.microsoft.com/office/drawing/2014/main" id="{945FCD5F-DCF1-42FE-A4C0-284C16F309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163"/>
            <a:ext cx="8239125" cy="56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xo 2"/>
              <a:buNone/>
              <a:tabLst/>
              <a:defRPr/>
            </a:pPr>
            <a:r>
              <a:rPr kumimoji="0" lang="fr-FR" sz="2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874767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rre automatisée ressource interactive">
            <a:extLst>
              <a:ext uri="{FF2B5EF4-FFF2-40B4-BE49-F238E27FC236}">
                <a16:creationId xmlns:a16="http://schemas.microsoft.com/office/drawing/2014/main" id="{85393A42-CA11-4E75-A3F5-50207B36F5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1441" y="1154488"/>
            <a:ext cx="3864294" cy="2941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06B36ACC-3A3D-4248-B091-47CBA793C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933750">
            <a:off x="2846849" y="1296210"/>
            <a:ext cx="808105" cy="8081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54192E6-FAEB-40F8-A048-C8132C79A77C}"/>
              </a:ext>
            </a:extLst>
          </p:cNvPr>
          <p:cNvSpPr txBox="1"/>
          <p:nvPr/>
        </p:nvSpPr>
        <p:spPr>
          <a:xfrm>
            <a:off x="452549" y="4293319"/>
            <a:ext cx="82389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Une serre connecté</a:t>
            </a:r>
          </a:p>
        </p:txBody>
      </p:sp>
      <p:sp>
        <p:nvSpPr>
          <p:cNvPr id="6" name="Google Shape;155;p32">
            <a:extLst>
              <a:ext uri="{FF2B5EF4-FFF2-40B4-BE49-F238E27FC236}">
                <a16:creationId xmlns:a16="http://schemas.microsoft.com/office/drawing/2014/main" id="{F9CFFE34-6240-4676-88BB-80A1820D8D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163"/>
            <a:ext cx="8239125" cy="56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xo 2"/>
              <a:buNone/>
              <a:tabLst/>
              <a:defRPr/>
            </a:pPr>
            <a:r>
              <a:rPr kumimoji="0" lang="fr-FR" sz="2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La solution</a:t>
            </a:r>
          </a:p>
        </p:txBody>
      </p:sp>
    </p:spTree>
    <p:extLst>
      <p:ext uri="{BB962C8B-B14F-4D97-AF65-F5344CB8AC3E}">
        <p14:creationId xmlns:p14="http://schemas.microsoft.com/office/powerpoint/2010/main" val="692466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16"/>
          <p:cNvGrpSpPr/>
          <p:nvPr/>
        </p:nvGrpSpPr>
        <p:grpSpPr>
          <a:xfrm>
            <a:off x="623500" y="1531286"/>
            <a:ext cx="1545709" cy="1422896"/>
            <a:chOff x="726775" y="1836511"/>
            <a:chExt cx="1545709" cy="1422896"/>
          </a:xfrm>
        </p:grpSpPr>
        <p:sp>
          <p:nvSpPr>
            <p:cNvPr id="119" name="Google Shape;119;p16"/>
            <p:cNvSpPr/>
            <p:nvPr/>
          </p:nvSpPr>
          <p:spPr>
            <a:xfrm>
              <a:off x="726778" y="2869857"/>
              <a:ext cx="1545706" cy="389551"/>
            </a:xfrm>
            <a:custGeom>
              <a:avLst/>
              <a:gdLst/>
              <a:ahLst/>
              <a:cxnLst/>
              <a:rect l="l" t="t" r="r" b="b"/>
              <a:pathLst>
                <a:path w="10019" h="2525" extrusionOk="0">
                  <a:moveTo>
                    <a:pt x="202" y="1"/>
                  </a:moveTo>
                  <a:cubicBezTo>
                    <a:pt x="90" y="1"/>
                    <a:pt x="0" y="90"/>
                    <a:pt x="0" y="202"/>
                  </a:cubicBezTo>
                  <a:lnTo>
                    <a:pt x="0" y="2323"/>
                  </a:lnTo>
                  <a:cubicBezTo>
                    <a:pt x="0" y="2434"/>
                    <a:pt x="90" y="2525"/>
                    <a:pt x="202" y="2525"/>
                  </a:cubicBezTo>
                  <a:lnTo>
                    <a:pt x="9817" y="2525"/>
                  </a:lnTo>
                  <a:cubicBezTo>
                    <a:pt x="9928" y="2525"/>
                    <a:pt x="10019" y="2434"/>
                    <a:pt x="10019" y="2323"/>
                  </a:cubicBezTo>
                  <a:lnTo>
                    <a:pt x="10019" y="202"/>
                  </a:lnTo>
                  <a:cubicBezTo>
                    <a:pt x="10019" y="90"/>
                    <a:pt x="9928" y="1"/>
                    <a:pt x="98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6"/>
            <p:cNvSpPr/>
            <p:nvPr/>
          </p:nvSpPr>
          <p:spPr>
            <a:xfrm>
              <a:off x="726775" y="2869850"/>
              <a:ext cx="1369823" cy="314722"/>
            </a:xfrm>
            <a:custGeom>
              <a:avLst/>
              <a:gdLst/>
              <a:ahLst/>
              <a:cxnLst/>
              <a:rect l="l" t="t" r="r" b="b"/>
              <a:pathLst>
                <a:path w="10019" h="2525" extrusionOk="0">
                  <a:moveTo>
                    <a:pt x="202" y="1"/>
                  </a:moveTo>
                  <a:cubicBezTo>
                    <a:pt x="90" y="1"/>
                    <a:pt x="0" y="90"/>
                    <a:pt x="0" y="202"/>
                  </a:cubicBezTo>
                  <a:lnTo>
                    <a:pt x="0" y="2323"/>
                  </a:lnTo>
                  <a:cubicBezTo>
                    <a:pt x="0" y="2434"/>
                    <a:pt x="90" y="2525"/>
                    <a:pt x="202" y="2525"/>
                  </a:cubicBezTo>
                  <a:lnTo>
                    <a:pt x="9817" y="2525"/>
                  </a:lnTo>
                  <a:cubicBezTo>
                    <a:pt x="9928" y="2525"/>
                    <a:pt x="10019" y="2434"/>
                    <a:pt x="10019" y="2323"/>
                  </a:cubicBezTo>
                  <a:lnTo>
                    <a:pt x="10019" y="202"/>
                  </a:lnTo>
                  <a:cubicBezTo>
                    <a:pt x="10019" y="90"/>
                    <a:pt x="9928" y="1"/>
                    <a:pt x="9817" y="1"/>
                  </a:cubicBezTo>
                  <a:close/>
                </a:path>
              </a:pathLst>
            </a:custGeom>
            <a:solidFill>
              <a:srgbClr val="FFFFFF">
                <a:alpha val="38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6"/>
            <p:cNvSpPr/>
            <p:nvPr/>
          </p:nvSpPr>
          <p:spPr>
            <a:xfrm>
              <a:off x="726778" y="2869857"/>
              <a:ext cx="1545699" cy="389549"/>
            </a:xfrm>
            <a:custGeom>
              <a:avLst/>
              <a:gdLst/>
              <a:ahLst/>
              <a:cxnLst/>
              <a:rect l="l" t="t" r="r" b="b"/>
              <a:pathLst>
                <a:path w="10019" h="2525" extrusionOk="0">
                  <a:moveTo>
                    <a:pt x="8864" y="1"/>
                  </a:moveTo>
                  <a:lnTo>
                    <a:pt x="8864" y="1833"/>
                  </a:lnTo>
                  <a:cubicBezTo>
                    <a:pt x="8864" y="1945"/>
                    <a:pt x="8773" y="2036"/>
                    <a:pt x="8662" y="2036"/>
                  </a:cubicBezTo>
                  <a:lnTo>
                    <a:pt x="0" y="2036"/>
                  </a:lnTo>
                  <a:lnTo>
                    <a:pt x="0" y="2323"/>
                  </a:lnTo>
                  <a:cubicBezTo>
                    <a:pt x="0" y="2434"/>
                    <a:pt x="91" y="2525"/>
                    <a:pt x="202" y="2525"/>
                  </a:cubicBezTo>
                  <a:lnTo>
                    <a:pt x="9816" y="2525"/>
                  </a:lnTo>
                  <a:cubicBezTo>
                    <a:pt x="9928" y="2525"/>
                    <a:pt x="10017" y="2434"/>
                    <a:pt x="10017" y="2323"/>
                  </a:cubicBezTo>
                  <a:lnTo>
                    <a:pt x="10017" y="203"/>
                  </a:lnTo>
                  <a:cubicBezTo>
                    <a:pt x="10019" y="91"/>
                    <a:pt x="9928" y="1"/>
                    <a:pt x="9816" y="1"/>
                  </a:cubicBezTo>
                  <a:close/>
                </a:path>
              </a:pathLst>
            </a:custGeom>
            <a:solidFill>
              <a:srgbClr val="000000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6"/>
            <p:cNvSpPr/>
            <p:nvPr/>
          </p:nvSpPr>
          <p:spPr>
            <a:xfrm>
              <a:off x="1348359" y="2118684"/>
              <a:ext cx="560025" cy="1077623"/>
            </a:xfrm>
            <a:custGeom>
              <a:avLst/>
              <a:gdLst/>
              <a:ahLst/>
              <a:cxnLst/>
              <a:rect l="l" t="t" r="r" b="b"/>
              <a:pathLst>
                <a:path w="3630" h="6985" extrusionOk="0">
                  <a:moveTo>
                    <a:pt x="305" y="1"/>
                  </a:moveTo>
                  <a:cubicBezTo>
                    <a:pt x="220" y="1"/>
                    <a:pt x="127" y="35"/>
                    <a:pt x="39" y="118"/>
                  </a:cubicBezTo>
                  <a:cubicBezTo>
                    <a:pt x="15" y="141"/>
                    <a:pt x="1" y="172"/>
                    <a:pt x="1" y="204"/>
                  </a:cubicBezTo>
                  <a:lnTo>
                    <a:pt x="1" y="2163"/>
                  </a:lnTo>
                  <a:cubicBezTo>
                    <a:pt x="1" y="2631"/>
                    <a:pt x="382" y="3010"/>
                    <a:pt x="849" y="3010"/>
                  </a:cubicBezTo>
                  <a:lnTo>
                    <a:pt x="1543" y="3010"/>
                  </a:lnTo>
                  <a:cubicBezTo>
                    <a:pt x="2211" y="3010"/>
                    <a:pt x="2697" y="3800"/>
                    <a:pt x="2117" y="4494"/>
                  </a:cubicBezTo>
                  <a:cubicBezTo>
                    <a:pt x="2034" y="4593"/>
                    <a:pt x="1860" y="4674"/>
                    <a:pt x="1732" y="4674"/>
                  </a:cubicBezTo>
                  <a:lnTo>
                    <a:pt x="849" y="4674"/>
                  </a:lnTo>
                  <a:cubicBezTo>
                    <a:pt x="382" y="4674"/>
                    <a:pt x="2" y="5054"/>
                    <a:pt x="2" y="5522"/>
                  </a:cubicBezTo>
                  <a:lnTo>
                    <a:pt x="2" y="6683"/>
                  </a:lnTo>
                  <a:cubicBezTo>
                    <a:pt x="2" y="6850"/>
                    <a:pt x="137" y="6985"/>
                    <a:pt x="305" y="6985"/>
                  </a:cubicBezTo>
                  <a:cubicBezTo>
                    <a:pt x="389" y="6985"/>
                    <a:pt x="483" y="6950"/>
                    <a:pt x="570" y="6867"/>
                  </a:cubicBezTo>
                  <a:cubicBezTo>
                    <a:pt x="594" y="6845"/>
                    <a:pt x="608" y="6813"/>
                    <a:pt x="608" y="6781"/>
                  </a:cubicBezTo>
                  <a:lnTo>
                    <a:pt x="608" y="5594"/>
                  </a:lnTo>
                  <a:cubicBezTo>
                    <a:pt x="608" y="5421"/>
                    <a:pt x="748" y="5280"/>
                    <a:pt x="921" y="5280"/>
                  </a:cubicBezTo>
                  <a:lnTo>
                    <a:pt x="1555" y="5280"/>
                  </a:lnTo>
                  <a:cubicBezTo>
                    <a:pt x="2764" y="5280"/>
                    <a:pt x="3629" y="3796"/>
                    <a:pt x="2411" y="2563"/>
                  </a:cubicBezTo>
                  <a:cubicBezTo>
                    <a:pt x="2310" y="2460"/>
                    <a:pt x="2170" y="2404"/>
                    <a:pt x="2026" y="2404"/>
                  </a:cubicBezTo>
                  <a:lnTo>
                    <a:pt x="921" y="2404"/>
                  </a:lnTo>
                  <a:cubicBezTo>
                    <a:pt x="748" y="2404"/>
                    <a:pt x="608" y="2263"/>
                    <a:pt x="608" y="2091"/>
                  </a:cubicBezTo>
                  <a:lnTo>
                    <a:pt x="608" y="302"/>
                  </a:lnTo>
                  <a:cubicBezTo>
                    <a:pt x="608" y="136"/>
                    <a:pt x="472" y="1"/>
                    <a:pt x="3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6"/>
            <p:cNvSpPr/>
            <p:nvPr/>
          </p:nvSpPr>
          <p:spPr>
            <a:xfrm>
              <a:off x="1348359" y="2567938"/>
              <a:ext cx="494305" cy="626058"/>
            </a:xfrm>
            <a:custGeom>
              <a:avLst/>
              <a:gdLst/>
              <a:ahLst/>
              <a:cxnLst/>
              <a:rect l="l" t="t" r="r" b="b"/>
              <a:pathLst>
                <a:path w="3204" h="4058" extrusionOk="0">
                  <a:moveTo>
                    <a:pt x="2638" y="0"/>
                  </a:moveTo>
                  <a:lnTo>
                    <a:pt x="2638" y="0"/>
                  </a:lnTo>
                  <a:cubicBezTo>
                    <a:pt x="2930" y="563"/>
                    <a:pt x="2858" y="1341"/>
                    <a:pt x="2085" y="2031"/>
                  </a:cubicBezTo>
                  <a:cubicBezTo>
                    <a:pt x="2054" y="2059"/>
                    <a:pt x="2013" y="2075"/>
                    <a:pt x="1971" y="2075"/>
                  </a:cubicBezTo>
                  <a:lnTo>
                    <a:pt x="731" y="2075"/>
                  </a:lnTo>
                  <a:cubicBezTo>
                    <a:pt x="555" y="2075"/>
                    <a:pt x="412" y="2217"/>
                    <a:pt x="412" y="2394"/>
                  </a:cubicBezTo>
                  <a:lnTo>
                    <a:pt x="412" y="3569"/>
                  </a:lnTo>
                  <a:cubicBezTo>
                    <a:pt x="412" y="3600"/>
                    <a:pt x="400" y="3631"/>
                    <a:pt x="378" y="3653"/>
                  </a:cubicBezTo>
                  <a:cubicBezTo>
                    <a:pt x="285" y="3746"/>
                    <a:pt x="190" y="3782"/>
                    <a:pt x="104" y="3782"/>
                  </a:cubicBezTo>
                  <a:cubicBezTo>
                    <a:pt x="68" y="3782"/>
                    <a:pt x="33" y="3775"/>
                    <a:pt x="1" y="3764"/>
                  </a:cubicBezTo>
                  <a:lnTo>
                    <a:pt x="1" y="3888"/>
                  </a:lnTo>
                  <a:cubicBezTo>
                    <a:pt x="1" y="3897"/>
                    <a:pt x="5" y="3907"/>
                    <a:pt x="11" y="3913"/>
                  </a:cubicBezTo>
                  <a:cubicBezTo>
                    <a:pt x="106" y="4016"/>
                    <a:pt x="211" y="4058"/>
                    <a:pt x="305" y="4058"/>
                  </a:cubicBezTo>
                  <a:cubicBezTo>
                    <a:pt x="472" y="4058"/>
                    <a:pt x="608" y="3924"/>
                    <a:pt x="608" y="3759"/>
                  </a:cubicBezTo>
                  <a:lnTo>
                    <a:pt x="608" y="2466"/>
                  </a:lnTo>
                  <a:cubicBezTo>
                    <a:pt x="608" y="2413"/>
                    <a:pt x="652" y="2369"/>
                    <a:pt x="706" y="2369"/>
                  </a:cubicBezTo>
                  <a:lnTo>
                    <a:pt x="2177" y="2369"/>
                  </a:lnTo>
                  <a:cubicBezTo>
                    <a:pt x="2219" y="2369"/>
                    <a:pt x="2260" y="2353"/>
                    <a:pt x="2291" y="2324"/>
                  </a:cubicBezTo>
                  <a:cubicBezTo>
                    <a:pt x="3203" y="1509"/>
                    <a:pt x="3139" y="560"/>
                    <a:pt x="2638" y="0"/>
                  </a:cubicBezTo>
                  <a:close/>
                </a:path>
              </a:pathLst>
            </a:custGeom>
            <a:solidFill>
              <a:srgbClr val="000000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6"/>
            <p:cNvSpPr/>
            <p:nvPr/>
          </p:nvSpPr>
          <p:spPr>
            <a:xfrm>
              <a:off x="1270912" y="1836511"/>
              <a:ext cx="249003" cy="473013"/>
            </a:xfrm>
            <a:custGeom>
              <a:avLst/>
              <a:gdLst/>
              <a:ahLst/>
              <a:cxnLst/>
              <a:rect l="l" t="t" r="r" b="b"/>
              <a:pathLst>
                <a:path w="1614" h="3066" extrusionOk="0">
                  <a:moveTo>
                    <a:pt x="807" y="0"/>
                  </a:moveTo>
                  <a:cubicBezTo>
                    <a:pt x="718" y="0"/>
                    <a:pt x="628" y="39"/>
                    <a:pt x="566" y="117"/>
                  </a:cubicBezTo>
                  <a:cubicBezTo>
                    <a:pt x="328" y="417"/>
                    <a:pt x="0" y="939"/>
                    <a:pt x="0" y="1533"/>
                  </a:cubicBezTo>
                  <a:cubicBezTo>
                    <a:pt x="0" y="2127"/>
                    <a:pt x="328" y="2649"/>
                    <a:pt x="566" y="2949"/>
                  </a:cubicBezTo>
                  <a:cubicBezTo>
                    <a:pt x="628" y="3027"/>
                    <a:pt x="717" y="3066"/>
                    <a:pt x="807" y="3066"/>
                  </a:cubicBezTo>
                  <a:cubicBezTo>
                    <a:pt x="896" y="3066"/>
                    <a:pt x="986" y="3027"/>
                    <a:pt x="1047" y="2949"/>
                  </a:cubicBezTo>
                  <a:cubicBezTo>
                    <a:pt x="1285" y="2648"/>
                    <a:pt x="1613" y="2127"/>
                    <a:pt x="1613" y="1533"/>
                  </a:cubicBezTo>
                  <a:cubicBezTo>
                    <a:pt x="1613" y="939"/>
                    <a:pt x="1285" y="417"/>
                    <a:pt x="1047" y="117"/>
                  </a:cubicBezTo>
                  <a:cubicBezTo>
                    <a:pt x="986" y="39"/>
                    <a:pt x="897" y="0"/>
                    <a:pt x="8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6"/>
            <p:cNvSpPr/>
            <p:nvPr/>
          </p:nvSpPr>
          <p:spPr>
            <a:xfrm>
              <a:off x="1317503" y="1836511"/>
              <a:ext cx="202411" cy="473013"/>
            </a:xfrm>
            <a:custGeom>
              <a:avLst/>
              <a:gdLst/>
              <a:ahLst/>
              <a:cxnLst/>
              <a:rect l="l" t="t" r="r" b="b"/>
              <a:pathLst>
                <a:path w="1312" h="3066" extrusionOk="0">
                  <a:moveTo>
                    <a:pt x="504" y="0"/>
                  </a:moveTo>
                  <a:cubicBezTo>
                    <a:pt x="480" y="0"/>
                    <a:pt x="455" y="3"/>
                    <a:pt x="431" y="9"/>
                  </a:cubicBezTo>
                  <a:cubicBezTo>
                    <a:pt x="594" y="294"/>
                    <a:pt x="733" y="650"/>
                    <a:pt x="733" y="1036"/>
                  </a:cubicBezTo>
                  <a:cubicBezTo>
                    <a:pt x="733" y="1631"/>
                    <a:pt x="405" y="2152"/>
                    <a:pt x="167" y="2453"/>
                  </a:cubicBezTo>
                  <a:cubicBezTo>
                    <a:pt x="122" y="2509"/>
                    <a:pt x="64" y="2545"/>
                    <a:pt x="0" y="2560"/>
                  </a:cubicBezTo>
                  <a:cubicBezTo>
                    <a:pt x="88" y="2713"/>
                    <a:pt x="181" y="2845"/>
                    <a:pt x="264" y="2949"/>
                  </a:cubicBezTo>
                  <a:cubicBezTo>
                    <a:pt x="326" y="3027"/>
                    <a:pt x="415" y="3066"/>
                    <a:pt x="505" y="3066"/>
                  </a:cubicBezTo>
                  <a:cubicBezTo>
                    <a:pt x="594" y="3066"/>
                    <a:pt x="684" y="3027"/>
                    <a:pt x="745" y="2949"/>
                  </a:cubicBezTo>
                  <a:cubicBezTo>
                    <a:pt x="983" y="2649"/>
                    <a:pt x="1311" y="2127"/>
                    <a:pt x="1311" y="1533"/>
                  </a:cubicBezTo>
                  <a:cubicBezTo>
                    <a:pt x="1311" y="939"/>
                    <a:pt x="983" y="417"/>
                    <a:pt x="745" y="117"/>
                  </a:cubicBezTo>
                  <a:cubicBezTo>
                    <a:pt x="684" y="39"/>
                    <a:pt x="594" y="0"/>
                    <a:pt x="504" y="0"/>
                  </a:cubicBezTo>
                  <a:close/>
                </a:path>
              </a:pathLst>
            </a:custGeom>
            <a:solidFill>
              <a:srgbClr val="000000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6"/>
            <p:cNvSpPr/>
            <p:nvPr/>
          </p:nvSpPr>
          <p:spPr>
            <a:xfrm>
              <a:off x="1768454" y="2630728"/>
              <a:ext cx="330461" cy="169550"/>
            </a:xfrm>
            <a:custGeom>
              <a:avLst/>
              <a:gdLst/>
              <a:ahLst/>
              <a:cxnLst/>
              <a:rect l="l" t="t" r="r" b="b"/>
              <a:pathLst>
                <a:path w="2142" h="1099" extrusionOk="0">
                  <a:moveTo>
                    <a:pt x="1070" y="0"/>
                  </a:moveTo>
                  <a:cubicBezTo>
                    <a:pt x="667" y="0"/>
                    <a:pt x="310" y="224"/>
                    <a:pt x="106" y="385"/>
                  </a:cubicBezTo>
                  <a:cubicBezTo>
                    <a:pt x="0" y="469"/>
                    <a:pt x="0" y="629"/>
                    <a:pt x="106" y="713"/>
                  </a:cubicBezTo>
                  <a:cubicBezTo>
                    <a:pt x="310" y="875"/>
                    <a:pt x="667" y="1098"/>
                    <a:pt x="1070" y="1098"/>
                  </a:cubicBezTo>
                  <a:cubicBezTo>
                    <a:pt x="1475" y="1098"/>
                    <a:pt x="1830" y="875"/>
                    <a:pt x="2035" y="713"/>
                  </a:cubicBezTo>
                  <a:cubicBezTo>
                    <a:pt x="2141" y="629"/>
                    <a:pt x="2141" y="469"/>
                    <a:pt x="2035" y="385"/>
                  </a:cubicBezTo>
                  <a:cubicBezTo>
                    <a:pt x="1830" y="224"/>
                    <a:pt x="1475" y="0"/>
                    <a:pt x="10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6"/>
            <p:cNvSpPr/>
            <p:nvPr/>
          </p:nvSpPr>
          <p:spPr>
            <a:xfrm>
              <a:off x="1768454" y="2662355"/>
              <a:ext cx="328147" cy="137923"/>
            </a:xfrm>
            <a:custGeom>
              <a:avLst/>
              <a:gdLst/>
              <a:ahLst/>
              <a:cxnLst/>
              <a:rect l="l" t="t" r="r" b="b"/>
              <a:pathLst>
                <a:path w="2127" h="894" extrusionOk="0">
                  <a:moveTo>
                    <a:pt x="371" y="0"/>
                  </a:moveTo>
                  <a:cubicBezTo>
                    <a:pt x="267" y="60"/>
                    <a:pt x="177" y="124"/>
                    <a:pt x="106" y="180"/>
                  </a:cubicBezTo>
                  <a:cubicBezTo>
                    <a:pt x="0" y="264"/>
                    <a:pt x="0" y="424"/>
                    <a:pt x="106" y="508"/>
                  </a:cubicBezTo>
                  <a:cubicBezTo>
                    <a:pt x="310" y="670"/>
                    <a:pt x="665" y="893"/>
                    <a:pt x="1070" y="893"/>
                  </a:cubicBezTo>
                  <a:cubicBezTo>
                    <a:pt x="1475" y="893"/>
                    <a:pt x="1830" y="670"/>
                    <a:pt x="2035" y="508"/>
                  </a:cubicBezTo>
                  <a:cubicBezTo>
                    <a:pt x="2103" y="455"/>
                    <a:pt x="2127" y="370"/>
                    <a:pt x="2108" y="295"/>
                  </a:cubicBezTo>
                  <a:lnTo>
                    <a:pt x="2108" y="295"/>
                  </a:lnTo>
                  <a:cubicBezTo>
                    <a:pt x="1914" y="405"/>
                    <a:pt x="1672" y="500"/>
                    <a:pt x="1408" y="500"/>
                  </a:cubicBezTo>
                  <a:cubicBezTo>
                    <a:pt x="1004" y="500"/>
                    <a:pt x="648" y="276"/>
                    <a:pt x="444" y="114"/>
                  </a:cubicBezTo>
                  <a:cubicBezTo>
                    <a:pt x="406" y="84"/>
                    <a:pt x="382" y="44"/>
                    <a:pt x="371" y="0"/>
                  </a:cubicBezTo>
                  <a:close/>
                </a:path>
              </a:pathLst>
            </a:custGeom>
            <a:solidFill>
              <a:srgbClr val="000000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6"/>
            <p:cNvSpPr/>
            <p:nvPr/>
          </p:nvSpPr>
          <p:spPr>
            <a:xfrm>
              <a:off x="1044279" y="2213101"/>
              <a:ext cx="330461" cy="169704"/>
            </a:xfrm>
            <a:custGeom>
              <a:avLst/>
              <a:gdLst/>
              <a:ahLst/>
              <a:cxnLst/>
              <a:rect l="l" t="t" r="r" b="b"/>
              <a:pathLst>
                <a:path w="2142" h="1100" extrusionOk="0">
                  <a:moveTo>
                    <a:pt x="1070" y="0"/>
                  </a:moveTo>
                  <a:cubicBezTo>
                    <a:pt x="665" y="0"/>
                    <a:pt x="310" y="224"/>
                    <a:pt x="106" y="386"/>
                  </a:cubicBezTo>
                  <a:cubicBezTo>
                    <a:pt x="0" y="470"/>
                    <a:pt x="0" y="629"/>
                    <a:pt x="106" y="713"/>
                  </a:cubicBezTo>
                  <a:cubicBezTo>
                    <a:pt x="310" y="876"/>
                    <a:pt x="667" y="1100"/>
                    <a:pt x="1070" y="1100"/>
                  </a:cubicBezTo>
                  <a:cubicBezTo>
                    <a:pt x="1475" y="1100"/>
                    <a:pt x="1830" y="876"/>
                    <a:pt x="2035" y="713"/>
                  </a:cubicBezTo>
                  <a:cubicBezTo>
                    <a:pt x="2141" y="631"/>
                    <a:pt x="2141" y="470"/>
                    <a:pt x="2035" y="386"/>
                  </a:cubicBezTo>
                  <a:cubicBezTo>
                    <a:pt x="1830" y="224"/>
                    <a:pt x="1475" y="0"/>
                    <a:pt x="10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1046439" y="2244882"/>
              <a:ext cx="328301" cy="137923"/>
            </a:xfrm>
            <a:custGeom>
              <a:avLst/>
              <a:gdLst/>
              <a:ahLst/>
              <a:cxnLst/>
              <a:rect l="l" t="t" r="r" b="b"/>
              <a:pathLst>
                <a:path w="2128" h="894" extrusionOk="0">
                  <a:moveTo>
                    <a:pt x="1756" y="0"/>
                  </a:moveTo>
                  <a:cubicBezTo>
                    <a:pt x="1745" y="43"/>
                    <a:pt x="1721" y="83"/>
                    <a:pt x="1683" y="114"/>
                  </a:cubicBezTo>
                  <a:cubicBezTo>
                    <a:pt x="1479" y="275"/>
                    <a:pt x="1123" y="500"/>
                    <a:pt x="719" y="500"/>
                  </a:cubicBezTo>
                  <a:cubicBezTo>
                    <a:pt x="455" y="500"/>
                    <a:pt x="213" y="405"/>
                    <a:pt x="19" y="294"/>
                  </a:cubicBezTo>
                  <a:lnTo>
                    <a:pt x="19" y="294"/>
                  </a:lnTo>
                  <a:cubicBezTo>
                    <a:pt x="0" y="370"/>
                    <a:pt x="24" y="454"/>
                    <a:pt x="92" y="507"/>
                  </a:cubicBezTo>
                  <a:cubicBezTo>
                    <a:pt x="296" y="670"/>
                    <a:pt x="653" y="894"/>
                    <a:pt x="1056" y="894"/>
                  </a:cubicBezTo>
                  <a:cubicBezTo>
                    <a:pt x="1461" y="894"/>
                    <a:pt x="1816" y="670"/>
                    <a:pt x="2021" y="507"/>
                  </a:cubicBezTo>
                  <a:cubicBezTo>
                    <a:pt x="2127" y="423"/>
                    <a:pt x="2127" y="264"/>
                    <a:pt x="2021" y="180"/>
                  </a:cubicBezTo>
                  <a:cubicBezTo>
                    <a:pt x="1949" y="124"/>
                    <a:pt x="1860" y="59"/>
                    <a:pt x="1756" y="0"/>
                  </a:cubicBezTo>
                  <a:close/>
                </a:path>
              </a:pathLst>
            </a:custGeom>
            <a:solidFill>
              <a:srgbClr val="000000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6"/>
          <p:cNvSpPr txBox="1"/>
          <p:nvPr/>
        </p:nvSpPr>
        <p:spPr>
          <a:xfrm>
            <a:off x="457210" y="2954173"/>
            <a:ext cx="1878300" cy="4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WITH</a:t>
            </a:r>
            <a:endParaRPr sz="18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33" name="Google Shape;133;p16"/>
          <p:cNvGrpSpPr/>
          <p:nvPr/>
        </p:nvGrpSpPr>
        <p:grpSpPr>
          <a:xfrm>
            <a:off x="5344492" y="1252750"/>
            <a:ext cx="3351604" cy="938095"/>
            <a:chOff x="5344542" y="1638350"/>
            <a:chExt cx="3351604" cy="938095"/>
          </a:xfrm>
        </p:grpSpPr>
        <p:sp>
          <p:nvSpPr>
            <p:cNvPr id="134" name="Google Shape;134;p16"/>
            <p:cNvSpPr txBox="1"/>
            <p:nvPr/>
          </p:nvSpPr>
          <p:spPr>
            <a:xfrm>
              <a:off x="5344542" y="1638350"/>
              <a:ext cx="3351600" cy="45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fr-FR" sz="18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Luminosité</a:t>
              </a:r>
              <a:endParaRPr lang="fr-FR" sz="1800" b="1" dirty="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5" name="Google Shape;135;p16"/>
            <p:cNvSpPr txBox="1"/>
            <p:nvPr/>
          </p:nvSpPr>
          <p:spPr>
            <a:xfrm>
              <a:off x="5344545" y="2012145"/>
              <a:ext cx="3351600" cy="56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La </a:t>
              </a:r>
              <a:r>
                <a:rPr lang="en-GB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photosynthèse</a:t>
              </a:r>
              <a:endParaRPr lang="en-GB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6" name="Google Shape;136;p16"/>
          <p:cNvGrpSpPr/>
          <p:nvPr/>
        </p:nvGrpSpPr>
        <p:grpSpPr>
          <a:xfrm>
            <a:off x="5344492" y="2486781"/>
            <a:ext cx="3351604" cy="938095"/>
            <a:chOff x="5344542" y="3321213"/>
            <a:chExt cx="3351604" cy="938095"/>
          </a:xfrm>
        </p:grpSpPr>
        <p:sp>
          <p:nvSpPr>
            <p:cNvPr id="137" name="Google Shape;137;p16"/>
            <p:cNvSpPr txBox="1"/>
            <p:nvPr/>
          </p:nvSpPr>
          <p:spPr>
            <a:xfrm>
              <a:off x="5344542" y="3321213"/>
              <a:ext cx="3351600" cy="45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fr-FR" sz="1800" b="1" dirty="0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Température de l'air</a:t>
              </a:r>
            </a:p>
          </p:txBody>
        </p:sp>
        <p:sp>
          <p:nvSpPr>
            <p:cNvPr id="138" name="Google Shape;138;p16"/>
            <p:cNvSpPr txBox="1"/>
            <p:nvPr/>
          </p:nvSpPr>
          <p:spPr>
            <a:xfrm>
              <a:off x="5344545" y="3695007"/>
              <a:ext cx="3351600" cy="56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Un élément important pour le développement d'une plante</a:t>
              </a:r>
              <a:endParaRPr lang="en-GB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40" name="Google Shape;140;p16"/>
          <p:cNvSpPr txBox="1"/>
          <p:nvPr/>
        </p:nvSpPr>
        <p:spPr>
          <a:xfrm>
            <a:off x="2817710" y="2954173"/>
            <a:ext cx="1878300" cy="4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 b="1" dirty="0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WITHOUT</a:t>
            </a:r>
            <a:endParaRPr sz="1800" b="1" dirty="0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42" name="Google Shape;142;p16"/>
          <p:cNvCxnSpPr/>
          <p:nvPr/>
        </p:nvCxnSpPr>
        <p:spPr>
          <a:xfrm>
            <a:off x="2258250" y="2774125"/>
            <a:ext cx="654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med" len="med"/>
            <a:tailEnd type="triangle" w="med" len="med"/>
          </a:ln>
        </p:spPr>
      </p:cxnSp>
      <p:cxnSp>
        <p:nvCxnSpPr>
          <p:cNvPr id="143" name="Google Shape;143;p16"/>
          <p:cNvCxnSpPr>
            <a:cxnSpLocks/>
            <a:endCxn id="134" idx="1"/>
          </p:cNvCxnSpPr>
          <p:nvPr/>
        </p:nvCxnSpPr>
        <p:spPr>
          <a:xfrm rot="16200000" flipV="1">
            <a:off x="4120864" y="2701378"/>
            <a:ext cx="2447260" cy="4"/>
          </a:xfrm>
          <a:prstGeom prst="bentConnector4">
            <a:avLst>
              <a:gd name="adj1" fmla="val 630"/>
              <a:gd name="adj2" fmla="val 5715100000"/>
            </a:avLst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triangle" w="med" len="med"/>
            <a:tailEnd type="triangle" w="med" len="med"/>
          </a:ln>
        </p:spPr>
      </p:cxnSp>
      <p:grpSp>
        <p:nvGrpSpPr>
          <p:cNvPr id="145" name="Google Shape;145;p16"/>
          <p:cNvGrpSpPr/>
          <p:nvPr/>
        </p:nvGrpSpPr>
        <p:grpSpPr>
          <a:xfrm>
            <a:off x="5344492" y="3720813"/>
            <a:ext cx="3351604" cy="938095"/>
            <a:chOff x="5344542" y="3321213"/>
            <a:chExt cx="3351604" cy="938095"/>
          </a:xfrm>
        </p:grpSpPr>
        <p:sp>
          <p:nvSpPr>
            <p:cNvPr id="144" name="Google Shape;144;p16"/>
            <p:cNvSpPr txBox="1"/>
            <p:nvPr/>
          </p:nvSpPr>
          <p:spPr>
            <a:xfrm>
              <a:off x="5344542" y="3321213"/>
              <a:ext cx="3351600" cy="45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fr-FR" sz="1800" b="1" dirty="0">
                  <a:solidFill>
                    <a:schemeClr val="accent6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Humidité du substrat</a:t>
              </a:r>
            </a:p>
          </p:txBody>
        </p:sp>
        <p:sp>
          <p:nvSpPr>
            <p:cNvPr id="146" name="Google Shape;146;p16"/>
            <p:cNvSpPr txBox="1"/>
            <p:nvPr/>
          </p:nvSpPr>
          <p:spPr>
            <a:xfrm>
              <a:off x="5344545" y="3695007"/>
              <a:ext cx="3351600" cy="56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fr-FR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Comme tout être vivant, une plante a besoin d'eau</a:t>
              </a:r>
              <a:endParaRPr lang="en-GB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47" name="Google Shape;147;p16"/>
          <p:cNvCxnSpPr>
            <a:cxnSpLocks/>
            <a:stCxn id="137" idx="1"/>
          </p:cNvCxnSpPr>
          <p:nvPr/>
        </p:nvCxnSpPr>
        <p:spPr>
          <a:xfrm rot="10800000">
            <a:off x="4660792" y="2711781"/>
            <a:ext cx="683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triangle" w="med" len="med"/>
            <a:tailEnd type="none" w="med" len="med"/>
          </a:ln>
        </p:spPr>
      </p:cxnSp>
      <p:grpSp>
        <p:nvGrpSpPr>
          <p:cNvPr id="148" name="Google Shape;148;p16"/>
          <p:cNvGrpSpPr/>
          <p:nvPr/>
        </p:nvGrpSpPr>
        <p:grpSpPr>
          <a:xfrm>
            <a:off x="2984002" y="1740511"/>
            <a:ext cx="1545706" cy="1223513"/>
            <a:chOff x="2948877" y="2045736"/>
            <a:chExt cx="1545706" cy="1223513"/>
          </a:xfrm>
        </p:grpSpPr>
        <p:sp>
          <p:nvSpPr>
            <p:cNvPr id="149" name="Google Shape;149;p16"/>
            <p:cNvSpPr/>
            <p:nvPr/>
          </p:nvSpPr>
          <p:spPr>
            <a:xfrm>
              <a:off x="2948877" y="2879717"/>
              <a:ext cx="1545706" cy="389532"/>
            </a:xfrm>
            <a:custGeom>
              <a:avLst/>
              <a:gdLst/>
              <a:ahLst/>
              <a:cxnLst/>
              <a:rect l="l" t="t" r="r" b="b"/>
              <a:pathLst>
                <a:path w="10019" h="2525" extrusionOk="0">
                  <a:moveTo>
                    <a:pt x="196" y="1"/>
                  </a:moveTo>
                  <a:cubicBezTo>
                    <a:pt x="88" y="1"/>
                    <a:pt x="0" y="88"/>
                    <a:pt x="0" y="196"/>
                  </a:cubicBezTo>
                  <a:lnTo>
                    <a:pt x="0" y="2329"/>
                  </a:lnTo>
                  <a:cubicBezTo>
                    <a:pt x="0" y="2437"/>
                    <a:pt x="88" y="2524"/>
                    <a:pt x="196" y="2524"/>
                  </a:cubicBezTo>
                  <a:lnTo>
                    <a:pt x="9823" y="2524"/>
                  </a:lnTo>
                  <a:cubicBezTo>
                    <a:pt x="9931" y="2524"/>
                    <a:pt x="10019" y="2437"/>
                    <a:pt x="10019" y="2329"/>
                  </a:cubicBezTo>
                  <a:lnTo>
                    <a:pt x="10019" y="196"/>
                  </a:lnTo>
                  <a:cubicBezTo>
                    <a:pt x="10019" y="88"/>
                    <a:pt x="9931" y="1"/>
                    <a:pt x="98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3292914" y="2045736"/>
              <a:ext cx="893730" cy="1088221"/>
            </a:xfrm>
            <a:custGeom>
              <a:avLst/>
              <a:gdLst/>
              <a:ahLst/>
              <a:cxnLst/>
              <a:rect l="l" t="t" r="r" b="b"/>
              <a:pathLst>
                <a:path w="5793" h="7054" extrusionOk="0">
                  <a:moveTo>
                    <a:pt x="1604" y="0"/>
                  </a:moveTo>
                  <a:cubicBezTo>
                    <a:pt x="1595" y="0"/>
                    <a:pt x="1586" y="0"/>
                    <a:pt x="1576" y="1"/>
                  </a:cubicBezTo>
                  <a:cubicBezTo>
                    <a:pt x="705" y="16"/>
                    <a:pt x="0" y="730"/>
                    <a:pt x="0" y="1605"/>
                  </a:cubicBezTo>
                  <a:lnTo>
                    <a:pt x="0" y="2237"/>
                  </a:lnTo>
                  <a:cubicBezTo>
                    <a:pt x="0" y="2398"/>
                    <a:pt x="118" y="2538"/>
                    <a:pt x="279" y="2556"/>
                  </a:cubicBezTo>
                  <a:cubicBezTo>
                    <a:pt x="290" y="2557"/>
                    <a:pt x="302" y="2558"/>
                    <a:pt x="314" y="2558"/>
                  </a:cubicBezTo>
                  <a:cubicBezTo>
                    <a:pt x="487" y="2558"/>
                    <a:pt x="628" y="2418"/>
                    <a:pt x="628" y="2245"/>
                  </a:cubicBezTo>
                  <a:lnTo>
                    <a:pt x="628" y="1622"/>
                  </a:lnTo>
                  <a:cubicBezTo>
                    <a:pt x="628" y="1086"/>
                    <a:pt x="1052" y="636"/>
                    <a:pt x="1587" y="627"/>
                  </a:cubicBezTo>
                  <a:cubicBezTo>
                    <a:pt x="1593" y="626"/>
                    <a:pt x="1599" y="626"/>
                    <a:pt x="1605" y="626"/>
                  </a:cubicBezTo>
                  <a:cubicBezTo>
                    <a:pt x="2145" y="626"/>
                    <a:pt x="2584" y="1065"/>
                    <a:pt x="2584" y="1605"/>
                  </a:cubicBezTo>
                  <a:lnTo>
                    <a:pt x="2584" y="6732"/>
                  </a:lnTo>
                  <a:cubicBezTo>
                    <a:pt x="2584" y="6893"/>
                    <a:pt x="2702" y="7034"/>
                    <a:pt x="2861" y="7051"/>
                  </a:cubicBezTo>
                  <a:cubicBezTo>
                    <a:pt x="2873" y="7053"/>
                    <a:pt x="2885" y="7053"/>
                    <a:pt x="2897" y="7053"/>
                  </a:cubicBezTo>
                  <a:cubicBezTo>
                    <a:pt x="3069" y="7053"/>
                    <a:pt x="3210" y="6913"/>
                    <a:pt x="3210" y="6741"/>
                  </a:cubicBezTo>
                  <a:lnTo>
                    <a:pt x="3210" y="3307"/>
                  </a:lnTo>
                  <a:cubicBezTo>
                    <a:pt x="3210" y="2772"/>
                    <a:pt x="3634" y="2322"/>
                    <a:pt x="4170" y="2313"/>
                  </a:cubicBezTo>
                  <a:cubicBezTo>
                    <a:pt x="4176" y="2313"/>
                    <a:pt x="4183" y="2312"/>
                    <a:pt x="4190" y="2312"/>
                  </a:cubicBezTo>
                  <a:cubicBezTo>
                    <a:pt x="4728" y="2312"/>
                    <a:pt x="5167" y="2751"/>
                    <a:pt x="5167" y="3290"/>
                  </a:cubicBezTo>
                  <a:lnTo>
                    <a:pt x="5167" y="3922"/>
                  </a:lnTo>
                  <a:cubicBezTo>
                    <a:pt x="5167" y="4083"/>
                    <a:pt x="5284" y="4223"/>
                    <a:pt x="5444" y="4242"/>
                  </a:cubicBezTo>
                  <a:cubicBezTo>
                    <a:pt x="5456" y="4243"/>
                    <a:pt x="5467" y="4244"/>
                    <a:pt x="5479" y="4244"/>
                  </a:cubicBezTo>
                  <a:cubicBezTo>
                    <a:pt x="5652" y="4244"/>
                    <a:pt x="5793" y="4104"/>
                    <a:pt x="5793" y="3930"/>
                  </a:cubicBezTo>
                  <a:lnTo>
                    <a:pt x="5793" y="3290"/>
                  </a:lnTo>
                  <a:cubicBezTo>
                    <a:pt x="5793" y="2405"/>
                    <a:pt x="5073" y="1687"/>
                    <a:pt x="4188" y="1687"/>
                  </a:cubicBezTo>
                  <a:cubicBezTo>
                    <a:pt x="3821" y="1687"/>
                    <a:pt x="3481" y="1811"/>
                    <a:pt x="3210" y="2020"/>
                  </a:cubicBezTo>
                  <a:lnTo>
                    <a:pt x="3210" y="1627"/>
                  </a:lnTo>
                  <a:cubicBezTo>
                    <a:pt x="3210" y="735"/>
                    <a:pt x="2492" y="0"/>
                    <a:pt x="16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3715786" y="2402253"/>
              <a:ext cx="205035" cy="731703"/>
            </a:xfrm>
            <a:custGeom>
              <a:avLst/>
              <a:gdLst/>
              <a:ahLst/>
              <a:cxnLst/>
              <a:rect l="l" t="t" r="r" b="b"/>
              <a:pathLst>
                <a:path w="1329" h="4743" extrusionOk="0">
                  <a:moveTo>
                    <a:pt x="1182" y="1"/>
                  </a:moveTo>
                  <a:cubicBezTo>
                    <a:pt x="627" y="1"/>
                    <a:pt x="176" y="440"/>
                    <a:pt x="176" y="980"/>
                  </a:cubicBezTo>
                  <a:lnTo>
                    <a:pt x="176" y="4430"/>
                  </a:lnTo>
                  <a:cubicBezTo>
                    <a:pt x="176" y="4551"/>
                    <a:pt x="104" y="4655"/>
                    <a:pt x="0" y="4708"/>
                  </a:cubicBezTo>
                  <a:cubicBezTo>
                    <a:pt x="45" y="4730"/>
                    <a:pt x="95" y="4743"/>
                    <a:pt x="148" y="4743"/>
                  </a:cubicBezTo>
                  <a:cubicBezTo>
                    <a:pt x="179" y="4743"/>
                    <a:pt x="211" y="4738"/>
                    <a:pt x="244" y="4728"/>
                  </a:cubicBezTo>
                  <a:cubicBezTo>
                    <a:pt x="379" y="4689"/>
                    <a:pt x="469" y="4562"/>
                    <a:pt x="469" y="4421"/>
                  </a:cubicBezTo>
                  <a:lnTo>
                    <a:pt x="469" y="980"/>
                  </a:lnTo>
                  <a:cubicBezTo>
                    <a:pt x="469" y="488"/>
                    <a:pt x="843" y="80"/>
                    <a:pt x="1329" y="11"/>
                  </a:cubicBezTo>
                  <a:cubicBezTo>
                    <a:pt x="1281" y="4"/>
                    <a:pt x="1231" y="1"/>
                    <a:pt x="1182" y="1"/>
                  </a:cubicBezTo>
                  <a:close/>
                </a:path>
              </a:pathLst>
            </a:custGeom>
            <a:solidFill>
              <a:srgbClr val="000000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6"/>
            <p:cNvSpPr/>
            <p:nvPr/>
          </p:nvSpPr>
          <p:spPr>
            <a:xfrm>
              <a:off x="3211147" y="2271432"/>
              <a:ext cx="259649" cy="526832"/>
            </a:xfrm>
            <a:custGeom>
              <a:avLst/>
              <a:gdLst/>
              <a:ahLst/>
              <a:cxnLst/>
              <a:rect l="l" t="t" r="r" b="b"/>
              <a:pathLst>
                <a:path w="1683" h="3415" extrusionOk="0">
                  <a:moveTo>
                    <a:pt x="842" y="1"/>
                  </a:moveTo>
                  <a:cubicBezTo>
                    <a:pt x="810" y="1"/>
                    <a:pt x="779" y="13"/>
                    <a:pt x="755" y="38"/>
                  </a:cubicBezTo>
                  <a:cubicBezTo>
                    <a:pt x="540" y="269"/>
                    <a:pt x="0" y="929"/>
                    <a:pt x="0" y="1708"/>
                  </a:cubicBezTo>
                  <a:cubicBezTo>
                    <a:pt x="0" y="2486"/>
                    <a:pt x="540" y="3145"/>
                    <a:pt x="755" y="3377"/>
                  </a:cubicBezTo>
                  <a:cubicBezTo>
                    <a:pt x="779" y="3402"/>
                    <a:pt x="810" y="3414"/>
                    <a:pt x="842" y="3414"/>
                  </a:cubicBezTo>
                  <a:cubicBezTo>
                    <a:pt x="873" y="3414"/>
                    <a:pt x="905" y="3402"/>
                    <a:pt x="927" y="3377"/>
                  </a:cubicBezTo>
                  <a:cubicBezTo>
                    <a:pt x="1142" y="3145"/>
                    <a:pt x="1682" y="2486"/>
                    <a:pt x="1682" y="1708"/>
                  </a:cubicBezTo>
                  <a:cubicBezTo>
                    <a:pt x="1682" y="929"/>
                    <a:pt x="1142" y="269"/>
                    <a:pt x="927" y="38"/>
                  </a:cubicBezTo>
                  <a:cubicBezTo>
                    <a:pt x="905" y="13"/>
                    <a:pt x="873" y="1"/>
                    <a:pt x="8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>
              <a:off x="3297079" y="2271432"/>
              <a:ext cx="173716" cy="526832"/>
            </a:xfrm>
            <a:custGeom>
              <a:avLst/>
              <a:gdLst/>
              <a:ahLst/>
              <a:cxnLst/>
              <a:rect l="l" t="t" r="r" b="b"/>
              <a:pathLst>
                <a:path w="1126" h="3415" extrusionOk="0">
                  <a:moveTo>
                    <a:pt x="285" y="1"/>
                  </a:moveTo>
                  <a:cubicBezTo>
                    <a:pt x="253" y="1"/>
                    <a:pt x="222" y="13"/>
                    <a:pt x="198" y="38"/>
                  </a:cubicBezTo>
                  <a:cubicBezTo>
                    <a:pt x="198" y="39"/>
                    <a:pt x="197" y="40"/>
                    <a:pt x="196" y="40"/>
                  </a:cubicBezTo>
                  <a:cubicBezTo>
                    <a:pt x="440" y="359"/>
                    <a:pt x="753" y="882"/>
                    <a:pt x="753" y="1475"/>
                  </a:cubicBezTo>
                  <a:cubicBezTo>
                    <a:pt x="753" y="2250"/>
                    <a:pt x="217" y="2909"/>
                    <a:pt x="1" y="3141"/>
                  </a:cubicBezTo>
                  <a:cubicBezTo>
                    <a:pt x="77" y="3241"/>
                    <a:pt x="147" y="3321"/>
                    <a:pt x="198" y="3377"/>
                  </a:cubicBezTo>
                  <a:cubicBezTo>
                    <a:pt x="222" y="3402"/>
                    <a:pt x="253" y="3414"/>
                    <a:pt x="285" y="3414"/>
                  </a:cubicBezTo>
                  <a:cubicBezTo>
                    <a:pt x="316" y="3414"/>
                    <a:pt x="348" y="3402"/>
                    <a:pt x="370" y="3377"/>
                  </a:cubicBezTo>
                  <a:cubicBezTo>
                    <a:pt x="585" y="3145"/>
                    <a:pt x="1125" y="2486"/>
                    <a:pt x="1125" y="1707"/>
                  </a:cubicBezTo>
                  <a:cubicBezTo>
                    <a:pt x="1125" y="929"/>
                    <a:pt x="585" y="269"/>
                    <a:pt x="370" y="38"/>
                  </a:cubicBezTo>
                  <a:cubicBezTo>
                    <a:pt x="348" y="13"/>
                    <a:pt x="316" y="1"/>
                    <a:pt x="285" y="1"/>
                  </a:cubicBezTo>
                  <a:close/>
                </a:path>
              </a:pathLst>
            </a:custGeom>
            <a:solidFill>
              <a:srgbClr val="000000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6"/>
            <p:cNvSpPr/>
            <p:nvPr/>
          </p:nvSpPr>
          <p:spPr>
            <a:xfrm>
              <a:off x="4045013" y="2585062"/>
              <a:ext cx="187293" cy="379658"/>
            </a:xfrm>
            <a:custGeom>
              <a:avLst/>
              <a:gdLst/>
              <a:ahLst/>
              <a:cxnLst/>
              <a:rect l="l" t="t" r="r" b="b"/>
              <a:pathLst>
                <a:path w="1214" h="2461" extrusionOk="0">
                  <a:moveTo>
                    <a:pt x="607" y="0"/>
                  </a:moveTo>
                  <a:cubicBezTo>
                    <a:pt x="585" y="0"/>
                    <a:pt x="562" y="9"/>
                    <a:pt x="545" y="27"/>
                  </a:cubicBezTo>
                  <a:cubicBezTo>
                    <a:pt x="391" y="194"/>
                    <a:pt x="1" y="670"/>
                    <a:pt x="1" y="1230"/>
                  </a:cubicBezTo>
                  <a:cubicBezTo>
                    <a:pt x="1" y="1791"/>
                    <a:pt x="390" y="2266"/>
                    <a:pt x="545" y="2433"/>
                  </a:cubicBezTo>
                  <a:cubicBezTo>
                    <a:pt x="562" y="2451"/>
                    <a:pt x="585" y="2460"/>
                    <a:pt x="607" y="2460"/>
                  </a:cubicBezTo>
                  <a:cubicBezTo>
                    <a:pt x="630" y="2460"/>
                    <a:pt x="653" y="2451"/>
                    <a:pt x="669" y="2433"/>
                  </a:cubicBezTo>
                  <a:cubicBezTo>
                    <a:pt x="824" y="2266"/>
                    <a:pt x="1213" y="1791"/>
                    <a:pt x="1213" y="1230"/>
                  </a:cubicBezTo>
                  <a:cubicBezTo>
                    <a:pt x="1213" y="670"/>
                    <a:pt x="824" y="194"/>
                    <a:pt x="669" y="27"/>
                  </a:cubicBezTo>
                  <a:cubicBezTo>
                    <a:pt x="653" y="9"/>
                    <a:pt x="630" y="0"/>
                    <a:pt x="6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6"/>
            <p:cNvSpPr/>
            <p:nvPr/>
          </p:nvSpPr>
          <p:spPr>
            <a:xfrm>
              <a:off x="4107032" y="2585062"/>
              <a:ext cx="125273" cy="379658"/>
            </a:xfrm>
            <a:custGeom>
              <a:avLst/>
              <a:gdLst/>
              <a:ahLst/>
              <a:cxnLst/>
              <a:rect l="l" t="t" r="r" b="b"/>
              <a:pathLst>
                <a:path w="812" h="2461" extrusionOk="0">
                  <a:moveTo>
                    <a:pt x="205" y="0"/>
                  </a:moveTo>
                  <a:cubicBezTo>
                    <a:pt x="183" y="0"/>
                    <a:pt x="160" y="9"/>
                    <a:pt x="143" y="27"/>
                  </a:cubicBezTo>
                  <a:cubicBezTo>
                    <a:pt x="143" y="27"/>
                    <a:pt x="142" y="28"/>
                    <a:pt x="142" y="28"/>
                  </a:cubicBezTo>
                  <a:cubicBezTo>
                    <a:pt x="317" y="258"/>
                    <a:pt x="543" y="636"/>
                    <a:pt x="543" y="1062"/>
                  </a:cubicBezTo>
                  <a:cubicBezTo>
                    <a:pt x="543" y="1622"/>
                    <a:pt x="156" y="2096"/>
                    <a:pt x="1" y="2264"/>
                  </a:cubicBezTo>
                  <a:cubicBezTo>
                    <a:pt x="55" y="2336"/>
                    <a:pt x="106" y="2393"/>
                    <a:pt x="143" y="2433"/>
                  </a:cubicBezTo>
                  <a:cubicBezTo>
                    <a:pt x="160" y="2451"/>
                    <a:pt x="182" y="2460"/>
                    <a:pt x="205" y="2460"/>
                  </a:cubicBezTo>
                  <a:cubicBezTo>
                    <a:pt x="228" y="2460"/>
                    <a:pt x="250" y="2451"/>
                    <a:pt x="267" y="2433"/>
                  </a:cubicBezTo>
                  <a:cubicBezTo>
                    <a:pt x="422" y="2266"/>
                    <a:pt x="811" y="1791"/>
                    <a:pt x="811" y="1230"/>
                  </a:cubicBezTo>
                  <a:cubicBezTo>
                    <a:pt x="811" y="670"/>
                    <a:pt x="422" y="194"/>
                    <a:pt x="267" y="27"/>
                  </a:cubicBezTo>
                  <a:cubicBezTo>
                    <a:pt x="251" y="9"/>
                    <a:pt x="228" y="0"/>
                    <a:pt x="205" y="0"/>
                  </a:cubicBezTo>
                  <a:close/>
                </a:path>
              </a:pathLst>
            </a:custGeom>
            <a:solidFill>
              <a:srgbClr val="000000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6"/>
            <p:cNvSpPr/>
            <p:nvPr/>
          </p:nvSpPr>
          <p:spPr>
            <a:xfrm>
              <a:off x="3395662" y="2879717"/>
              <a:ext cx="188527" cy="389532"/>
            </a:xfrm>
            <a:custGeom>
              <a:avLst/>
              <a:gdLst/>
              <a:ahLst/>
              <a:cxnLst/>
              <a:rect l="l" t="t" r="r" b="b"/>
              <a:pathLst>
                <a:path w="1222" h="2525" extrusionOk="0">
                  <a:moveTo>
                    <a:pt x="637" y="1"/>
                  </a:moveTo>
                  <a:lnTo>
                    <a:pt x="61" y="595"/>
                  </a:lnTo>
                  <a:cubicBezTo>
                    <a:pt x="22" y="635"/>
                    <a:pt x="1" y="689"/>
                    <a:pt x="1" y="746"/>
                  </a:cubicBezTo>
                  <a:lnTo>
                    <a:pt x="1" y="2524"/>
                  </a:lnTo>
                  <a:lnTo>
                    <a:pt x="294" y="2524"/>
                  </a:lnTo>
                  <a:lnTo>
                    <a:pt x="294" y="1645"/>
                  </a:lnTo>
                  <a:lnTo>
                    <a:pt x="968" y="2161"/>
                  </a:lnTo>
                  <a:cubicBezTo>
                    <a:pt x="994" y="2181"/>
                    <a:pt x="1025" y="2191"/>
                    <a:pt x="1055" y="2191"/>
                  </a:cubicBezTo>
                  <a:cubicBezTo>
                    <a:pt x="1100" y="2191"/>
                    <a:pt x="1145" y="2170"/>
                    <a:pt x="1173" y="2130"/>
                  </a:cubicBezTo>
                  <a:cubicBezTo>
                    <a:pt x="1221" y="2062"/>
                    <a:pt x="1208" y="1967"/>
                    <a:pt x="1143" y="1917"/>
                  </a:cubicBezTo>
                  <a:lnTo>
                    <a:pt x="294" y="1268"/>
                  </a:lnTo>
                  <a:lnTo>
                    <a:pt x="294" y="783"/>
                  </a:lnTo>
                  <a:lnTo>
                    <a:pt x="1051" y="1"/>
                  </a:lnTo>
                  <a:close/>
                </a:path>
              </a:pathLst>
            </a:custGeom>
            <a:solidFill>
              <a:srgbClr val="000000">
                <a:alpha val="312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6"/>
            <p:cNvSpPr/>
            <p:nvPr/>
          </p:nvSpPr>
          <p:spPr>
            <a:xfrm>
              <a:off x="3913415" y="3020565"/>
              <a:ext cx="281094" cy="245598"/>
            </a:xfrm>
            <a:custGeom>
              <a:avLst/>
              <a:gdLst/>
              <a:ahLst/>
              <a:cxnLst/>
              <a:rect l="l" t="t" r="r" b="b"/>
              <a:pathLst>
                <a:path w="1822" h="1592" extrusionOk="0">
                  <a:moveTo>
                    <a:pt x="168" y="0"/>
                  </a:moveTo>
                  <a:cubicBezTo>
                    <a:pt x="129" y="0"/>
                    <a:pt x="90" y="15"/>
                    <a:pt x="61" y="44"/>
                  </a:cubicBezTo>
                  <a:cubicBezTo>
                    <a:pt x="1" y="104"/>
                    <a:pt x="1" y="200"/>
                    <a:pt x="61" y="259"/>
                  </a:cubicBezTo>
                  <a:lnTo>
                    <a:pt x="1393" y="1592"/>
                  </a:lnTo>
                  <a:lnTo>
                    <a:pt x="1822" y="1592"/>
                  </a:lnTo>
                  <a:lnTo>
                    <a:pt x="989" y="759"/>
                  </a:lnTo>
                  <a:lnTo>
                    <a:pt x="1470" y="278"/>
                  </a:lnTo>
                  <a:cubicBezTo>
                    <a:pt x="1530" y="219"/>
                    <a:pt x="1530" y="123"/>
                    <a:pt x="1470" y="64"/>
                  </a:cubicBezTo>
                  <a:cubicBezTo>
                    <a:pt x="1440" y="34"/>
                    <a:pt x="1402" y="20"/>
                    <a:pt x="1363" y="20"/>
                  </a:cubicBezTo>
                  <a:cubicBezTo>
                    <a:pt x="1324" y="20"/>
                    <a:pt x="1285" y="34"/>
                    <a:pt x="1256" y="64"/>
                  </a:cubicBezTo>
                  <a:lnTo>
                    <a:pt x="775" y="545"/>
                  </a:lnTo>
                  <a:lnTo>
                    <a:pt x="274" y="44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000000">
                <a:alpha val="312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6"/>
            <p:cNvSpPr/>
            <p:nvPr/>
          </p:nvSpPr>
          <p:spPr>
            <a:xfrm>
              <a:off x="3043911" y="2876786"/>
              <a:ext cx="280476" cy="248375"/>
            </a:xfrm>
            <a:custGeom>
              <a:avLst/>
              <a:gdLst/>
              <a:ahLst/>
              <a:cxnLst/>
              <a:rect l="l" t="t" r="r" b="b"/>
              <a:pathLst>
                <a:path w="1818" h="1610" extrusionOk="0">
                  <a:moveTo>
                    <a:pt x="813" y="0"/>
                  </a:moveTo>
                  <a:lnTo>
                    <a:pt x="813" y="587"/>
                  </a:lnTo>
                  <a:lnTo>
                    <a:pt x="156" y="587"/>
                  </a:lnTo>
                  <a:cubicBezTo>
                    <a:pt x="76" y="587"/>
                    <a:pt x="5" y="649"/>
                    <a:pt x="3" y="730"/>
                  </a:cubicBezTo>
                  <a:cubicBezTo>
                    <a:pt x="0" y="813"/>
                    <a:pt x="67" y="880"/>
                    <a:pt x="149" y="880"/>
                  </a:cubicBezTo>
                  <a:lnTo>
                    <a:pt x="899" y="880"/>
                  </a:lnTo>
                  <a:lnTo>
                    <a:pt x="1554" y="1565"/>
                  </a:lnTo>
                  <a:cubicBezTo>
                    <a:pt x="1584" y="1596"/>
                    <a:pt x="1621" y="1610"/>
                    <a:pt x="1658" y="1610"/>
                  </a:cubicBezTo>
                  <a:cubicBezTo>
                    <a:pt x="1712" y="1610"/>
                    <a:pt x="1766" y="1580"/>
                    <a:pt x="1793" y="1519"/>
                  </a:cubicBezTo>
                  <a:cubicBezTo>
                    <a:pt x="1817" y="1467"/>
                    <a:pt x="1801" y="1390"/>
                    <a:pt x="1762" y="1348"/>
                  </a:cubicBezTo>
                  <a:lnTo>
                    <a:pt x="1106" y="664"/>
                  </a:lnTo>
                  <a:lnTo>
                    <a:pt x="1106" y="0"/>
                  </a:lnTo>
                  <a:close/>
                </a:path>
              </a:pathLst>
            </a:custGeom>
            <a:solidFill>
              <a:srgbClr val="000000">
                <a:alpha val="312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6"/>
            <p:cNvSpPr/>
            <p:nvPr/>
          </p:nvSpPr>
          <p:spPr>
            <a:xfrm>
              <a:off x="2948877" y="2879717"/>
              <a:ext cx="1545706" cy="389532"/>
            </a:xfrm>
            <a:custGeom>
              <a:avLst/>
              <a:gdLst/>
              <a:ahLst/>
              <a:cxnLst/>
              <a:rect l="l" t="t" r="r" b="b"/>
              <a:pathLst>
                <a:path w="10019" h="2525" extrusionOk="0">
                  <a:moveTo>
                    <a:pt x="8865" y="1"/>
                  </a:moveTo>
                  <a:lnTo>
                    <a:pt x="8865" y="1834"/>
                  </a:lnTo>
                  <a:cubicBezTo>
                    <a:pt x="8865" y="1945"/>
                    <a:pt x="8774" y="2036"/>
                    <a:pt x="8662" y="2036"/>
                  </a:cubicBezTo>
                  <a:lnTo>
                    <a:pt x="0" y="2036"/>
                  </a:lnTo>
                  <a:lnTo>
                    <a:pt x="0" y="2323"/>
                  </a:lnTo>
                  <a:cubicBezTo>
                    <a:pt x="0" y="2434"/>
                    <a:pt x="91" y="2524"/>
                    <a:pt x="203" y="2524"/>
                  </a:cubicBezTo>
                  <a:lnTo>
                    <a:pt x="9817" y="2524"/>
                  </a:lnTo>
                  <a:cubicBezTo>
                    <a:pt x="9928" y="2524"/>
                    <a:pt x="10019" y="2434"/>
                    <a:pt x="10019" y="2323"/>
                  </a:cubicBezTo>
                  <a:lnTo>
                    <a:pt x="10019" y="203"/>
                  </a:lnTo>
                  <a:cubicBezTo>
                    <a:pt x="10019" y="91"/>
                    <a:pt x="9928" y="1"/>
                    <a:pt x="9817" y="1"/>
                  </a:cubicBezTo>
                  <a:close/>
                </a:path>
              </a:pathLst>
            </a:custGeom>
            <a:solidFill>
              <a:srgbClr val="FF8C40">
                <a:alpha val="4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6"/>
            <p:cNvSpPr/>
            <p:nvPr/>
          </p:nvSpPr>
          <p:spPr>
            <a:xfrm>
              <a:off x="3909249" y="2305680"/>
              <a:ext cx="277391" cy="394777"/>
            </a:xfrm>
            <a:custGeom>
              <a:avLst/>
              <a:gdLst/>
              <a:ahLst/>
              <a:cxnLst/>
              <a:rect l="l" t="t" r="r" b="b"/>
              <a:pathLst>
                <a:path w="1798" h="2559" extrusionOk="0">
                  <a:moveTo>
                    <a:pt x="149" y="1"/>
                  </a:moveTo>
                  <a:cubicBezTo>
                    <a:pt x="99" y="1"/>
                    <a:pt x="48" y="3"/>
                    <a:pt x="0" y="7"/>
                  </a:cubicBezTo>
                  <a:cubicBezTo>
                    <a:pt x="842" y="79"/>
                    <a:pt x="1504" y="768"/>
                    <a:pt x="1504" y="1606"/>
                  </a:cubicBezTo>
                  <a:lnTo>
                    <a:pt x="1504" y="2246"/>
                  </a:lnTo>
                  <a:cubicBezTo>
                    <a:pt x="1504" y="2367"/>
                    <a:pt x="1433" y="2472"/>
                    <a:pt x="1330" y="2524"/>
                  </a:cubicBezTo>
                  <a:cubicBezTo>
                    <a:pt x="1374" y="2546"/>
                    <a:pt x="1423" y="2559"/>
                    <a:pt x="1476" y="2559"/>
                  </a:cubicBezTo>
                  <a:cubicBezTo>
                    <a:pt x="1507" y="2559"/>
                    <a:pt x="1539" y="2554"/>
                    <a:pt x="1572" y="2545"/>
                  </a:cubicBezTo>
                  <a:cubicBezTo>
                    <a:pt x="1707" y="2507"/>
                    <a:pt x="1798" y="2378"/>
                    <a:pt x="1798" y="2237"/>
                  </a:cubicBezTo>
                  <a:lnTo>
                    <a:pt x="1798" y="1606"/>
                  </a:lnTo>
                  <a:cubicBezTo>
                    <a:pt x="1798" y="720"/>
                    <a:pt x="1057" y="1"/>
                    <a:pt x="149" y="1"/>
                  </a:cubicBezTo>
                  <a:close/>
                </a:path>
              </a:pathLst>
            </a:custGeom>
            <a:solidFill>
              <a:srgbClr val="000000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16"/>
          <p:cNvGrpSpPr/>
          <p:nvPr/>
        </p:nvGrpSpPr>
        <p:grpSpPr>
          <a:xfrm>
            <a:off x="1099353" y="3983460"/>
            <a:ext cx="212546" cy="212136"/>
            <a:chOff x="4314075" y="379400"/>
            <a:chExt cx="440875" cy="440025"/>
          </a:xfrm>
        </p:grpSpPr>
        <p:sp>
          <p:nvSpPr>
            <p:cNvPr id="162" name="Google Shape;162;p16"/>
            <p:cNvSpPr/>
            <p:nvPr/>
          </p:nvSpPr>
          <p:spPr>
            <a:xfrm>
              <a:off x="4314075" y="468075"/>
              <a:ext cx="378200" cy="351350"/>
            </a:xfrm>
            <a:custGeom>
              <a:avLst/>
              <a:gdLst/>
              <a:ahLst/>
              <a:cxnLst/>
              <a:rect l="l" t="t" r="r" b="b"/>
              <a:pathLst>
                <a:path w="15128" h="14054" extrusionOk="0">
                  <a:moveTo>
                    <a:pt x="12966" y="1"/>
                  </a:moveTo>
                  <a:cubicBezTo>
                    <a:pt x="11484" y="1"/>
                    <a:pt x="9942" y="331"/>
                    <a:pt x="8385" y="977"/>
                  </a:cubicBezTo>
                  <a:cubicBezTo>
                    <a:pt x="7417" y="1379"/>
                    <a:pt x="6445" y="1927"/>
                    <a:pt x="5501" y="2607"/>
                  </a:cubicBezTo>
                  <a:cubicBezTo>
                    <a:pt x="4632" y="3232"/>
                    <a:pt x="3808" y="3989"/>
                    <a:pt x="3049" y="4858"/>
                  </a:cubicBezTo>
                  <a:cubicBezTo>
                    <a:pt x="1945" y="6125"/>
                    <a:pt x="1086" y="7603"/>
                    <a:pt x="567" y="9138"/>
                  </a:cubicBezTo>
                  <a:cubicBezTo>
                    <a:pt x="305" y="9911"/>
                    <a:pt x="134" y="10718"/>
                    <a:pt x="54" y="11533"/>
                  </a:cubicBezTo>
                  <a:cubicBezTo>
                    <a:pt x="14" y="11930"/>
                    <a:pt x="1" y="12342"/>
                    <a:pt x="16" y="12759"/>
                  </a:cubicBezTo>
                  <a:cubicBezTo>
                    <a:pt x="27" y="13188"/>
                    <a:pt x="68" y="13607"/>
                    <a:pt x="135" y="14002"/>
                  </a:cubicBezTo>
                  <a:cubicBezTo>
                    <a:pt x="138" y="14020"/>
                    <a:pt x="143" y="14037"/>
                    <a:pt x="149" y="14054"/>
                  </a:cubicBezTo>
                  <a:cubicBezTo>
                    <a:pt x="1036" y="13882"/>
                    <a:pt x="1916" y="13679"/>
                    <a:pt x="2786" y="13436"/>
                  </a:cubicBezTo>
                  <a:cubicBezTo>
                    <a:pt x="3681" y="13189"/>
                    <a:pt x="4562" y="12903"/>
                    <a:pt x="5429" y="12575"/>
                  </a:cubicBezTo>
                  <a:cubicBezTo>
                    <a:pt x="5550" y="12527"/>
                    <a:pt x="5668" y="12480"/>
                    <a:pt x="5787" y="12431"/>
                  </a:cubicBezTo>
                  <a:cubicBezTo>
                    <a:pt x="6721" y="12050"/>
                    <a:pt x="7610" y="11634"/>
                    <a:pt x="8430" y="11195"/>
                  </a:cubicBezTo>
                  <a:cubicBezTo>
                    <a:pt x="9355" y="10699"/>
                    <a:pt x="10145" y="10201"/>
                    <a:pt x="10845" y="9670"/>
                  </a:cubicBezTo>
                  <a:cubicBezTo>
                    <a:pt x="11540" y="9145"/>
                    <a:pt x="12169" y="8573"/>
                    <a:pt x="12714" y="7971"/>
                  </a:cubicBezTo>
                  <a:cubicBezTo>
                    <a:pt x="13273" y="7351"/>
                    <a:pt x="13752" y="6655"/>
                    <a:pt x="14140" y="5900"/>
                  </a:cubicBezTo>
                  <a:cubicBezTo>
                    <a:pt x="14513" y="5180"/>
                    <a:pt x="14782" y="4377"/>
                    <a:pt x="14940" y="3514"/>
                  </a:cubicBezTo>
                  <a:cubicBezTo>
                    <a:pt x="15101" y="2645"/>
                    <a:pt x="15127" y="1687"/>
                    <a:pt x="15018" y="670"/>
                  </a:cubicBezTo>
                  <a:cubicBezTo>
                    <a:pt x="15016" y="608"/>
                    <a:pt x="15022" y="580"/>
                    <a:pt x="15026" y="553"/>
                  </a:cubicBezTo>
                  <a:cubicBezTo>
                    <a:pt x="15035" y="459"/>
                    <a:pt x="15002" y="360"/>
                    <a:pt x="14940" y="284"/>
                  </a:cubicBezTo>
                  <a:cubicBezTo>
                    <a:pt x="14868" y="201"/>
                    <a:pt x="14777" y="174"/>
                    <a:pt x="14700" y="159"/>
                  </a:cubicBezTo>
                  <a:cubicBezTo>
                    <a:pt x="14140" y="56"/>
                    <a:pt x="13558" y="1"/>
                    <a:pt x="12973" y="1"/>
                  </a:cubicBezTo>
                  <a:cubicBezTo>
                    <a:pt x="12971" y="1"/>
                    <a:pt x="12969" y="1"/>
                    <a:pt x="129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6"/>
            <p:cNvSpPr/>
            <p:nvPr/>
          </p:nvSpPr>
          <p:spPr>
            <a:xfrm>
              <a:off x="4348525" y="379400"/>
              <a:ext cx="406425" cy="400925"/>
            </a:xfrm>
            <a:custGeom>
              <a:avLst/>
              <a:gdLst/>
              <a:ahLst/>
              <a:cxnLst/>
              <a:rect l="l" t="t" r="r" b="b"/>
              <a:pathLst>
                <a:path w="16257" h="16037" extrusionOk="0">
                  <a:moveTo>
                    <a:pt x="2673" y="13025"/>
                  </a:moveTo>
                  <a:lnTo>
                    <a:pt x="2673" y="13025"/>
                  </a:lnTo>
                  <a:cubicBezTo>
                    <a:pt x="2671" y="13026"/>
                    <a:pt x="2670" y="13028"/>
                    <a:pt x="2668" y="13029"/>
                  </a:cubicBezTo>
                  <a:cubicBezTo>
                    <a:pt x="2670" y="13028"/>
                    <a:pt x="2671" y="13027"/>
                    <a:pt x="2673" y="13025"/>
                  </a:cubicBezTo>
                  <a:close/>
                  <a:moveTo>
                    <a:pt x="2668" y="13029"/>
                  </a:moveTo>
                  <a:cubicBezTo>
                    <a:pt x="2661" y="13036"/>
                    <a:pt x="2655" y="13043"/>
                    <a:pt x="2648" y="13049"/>
                  </a:cubicBezTo>
                  <a:cubicBezTo>
                    <a:pt x="2655" y="13043"/>
                    <a:pt x="2662" y="13036"/>
                    <a:pt x="2668" y="13029"/>
                  </a:cubicBezTo>
                  <a:close/>
                  <a:moveTo>
                    <a:pt x="15794" y="0"/>
                  </a:moveTo>
                  <a:cubicBezTo>
                    <a:pt x="15636" y="0"/>
                    <a:pt x="15481" y="90"/>
                    <a:pt x="15414" y="244"/>
                  </a:cubicBezTo>
                  <a:cubicBezTo>
                    <a:pt x="15313" y="476"/>
                    <a:pt x="15184" y="699"/>
                    <a:pt x="15061" y="921"/>
                  </a:cubicBezTo>
                  <a:cubicBezTo>
                    <a:pt x="14954" y="1117"/>
                    <a:pt x="14845" y="1311"/>
                    <a:pt x="14731" y="1503"/>
                  </a:cubicBezTo>
                  <a:lnTo>
                    <a:pt x="14731" y="1503"/>
                  </a:lnTo>
                  <a:cubicBezTo>
                    <a:pt x="14735" y="1495"/>
                    <a:pt x="14740" y="1487"/>
                    <a:pt x="14745" y="1480"/>
                  </a:cubicBezTo>
                  <a:lnTo>
                    <a:pt x="14745" y="1480"/>
                  </a:lnTo>
                  <a:cubicBezTo>
                    <a:pt x="14735" y="1496"/>
                    <a:pt x="14725" y="1513"/>
                    <a:pt x="14715" y="1530"/>
                  </a:cubicBezTo>
                  <a:lnTo>
                    <a:pt x="14715" y="1530"/>
                  </a:lnTo>
                  <a:cubicBezTo>
                    <a:pt x="14720" y="1521"/>
                    <a:pt x="14725" y="1512"/>
                    <a:pt x="14731" y="1503"/>
                  </a:cubicBezTo>
                  <a:lnTo>
                    <a:pt x="14731" y="1503"/>
                  </a:lnTo>
                  <a:cubicBezTo>
                    <a:pt x="14724" y="1513"/>
                    <a:pt x="14718" y="1524"/>
                    <a:pt x="14711" y="1535"/>
                  </a:cubicBezTo>
                  <a:cubicBezTo>
                    <a:pt x="14713" y="1533"/>
                    <a:pt x="14714" y="1531"/>
                    <a:pt x="14715" y="1530"/>
                  </a:cubicBezTo>
                  <a:lnTo>
                    <a:pt x="14715" y="1530"/>
                  </a:lnTo>
                  <a:cubicBezTo>
                    <a:pt x="14711" y="1536"/>
                    <a:pt x="14708" y="1541"/>
                    <a:pt x="14704" y="1547"/>
                  </a:cubicBezTo>
                  <a:cubicBezTo>
                    <a:pt x="14287" y="2215"/>
                    <a:pt x="13818" y="2848"/>
                    <a:pt x="13308" y="3446"/>
                  </a:cubicBezTo>
                  <a:cubicBezTo>
                    <a:pt x="12768" y="4085"/>
                    <a:pt x="12175" y="4675"/>
                    <a:pt x="11573" y="5252"/>
                  </a:cubicBezTo>
                  <a:cubicBezTo>
                    <a:pt x="11204" y="5603"/>
                    <a:pt x="10821" y="5937"/>
                    <a:pt x="10437" y="6267"/>
                  </a:cubicBezTo>
                  <a:cubicBezTo>
                    <a:pt x="10238" y="6438"/>
                    <a:pt x="10039" y="6607"/>
                    <a:pt x="9840" y="6773"/>
                  </a:cubicBezTo>
                  <a:cubicBezTo>
                    <a:pt x="9622" y="6955"/>
                    <a:pt x="9401" y="7131"/>
                    <a:pt x="9179" y="7309"/>
                  </a:cubicBezTo>
                  <a:cubicBezTo>
                    <a:pt x="8755" y="7651"/>
                    <a:pt x="8322" y="7987"/>
                    <a:pt x="7886" y="8318"/>
                  </a:cubicBezTo>
                  <a:cubicBezTo>
                    <a:pt x="7449" y="8651"/>
                    <a:pt x="7017" y="8988"/>
                    <a:pt x="6586" y="9326"/>
                  </a:cubicBezTo>
                  <a:cubicBezTo>
                    <a:pt x="6155" y="9666"/>
                    <a:pt x="5723" y="9999"/>
                    <a:pt x="5295" y="10339"/>
                  </a:cubicBezTo>
                  <a:cubicBezTo>
                    <a:pt x="4869" y="10679"/>
                    <a:pt x="4450" y="11023"/>
                    <a:pt x="4038" y="11375"/>
                  </a:cubicBezTo>
                  <a:cubicBezTo>
                    <a:pt x="3231" y="12063"/>
                    <a:pt x="2460" y="12793"/>
                    <a:pt x="1748" y="13577"/>
                  </a:cubicBezTo>
                  <a:cubicBezTo>
                    <a:pt x="1111" y="14278"/>
                    <a:pt x="536" y="15033"/>
                    <a:pt x="39" y="15839"/>
                  </a:cubicBezTo>
                  <a:cubicBezTo>
                    <a:pt x="3" y="15897"/>
                    <a:pt x="1" y="15964"/>
                    <a:pt x="58" y="16010"/>
                  </a:cubicBezTo>
                  <a:cubicBezTo>
                    <a:pt x="78" y="16027"/>
                    <a:pt x="108" y="16036"/>
                    <a:pt x="138" y="16036"/>
                  </a:cubicBezTo>
                  <a:cubicBezTo>
                    <a:pt x="173" y="16036"/>
                    <a:pt x="208" y="16023"/>
                    <a:pt x="228" y="15993"/>
                  </a:cubicBezTo>
                  <a:cubicBezTo>
                    <a:pt x="906" y="14897"/>
                    <a:pt x="1748" y="13916"/>
                    <a:pt x="2675" y="13023"/>
                  </a:cubicBezTo>
                  <a:lnTo>
                    <a:pt x="2675" y="13023"/>
                  </a:lnTo>
                  <a:cubicBezTo>
                    <a:pt x="2674" y="13023"/>
                    <a:pt x="2673" y="13024"/>
                    <a:pt x="2673" y="13025"/>
                  </a:cubicBezTo>
                  <a:lnTo>
                    <a:pt x="2673" y="13025"/>
                  </a:lnTo>
                  <a:cubicBezTo>
                    <a:pt x="4237" y="11536"/>
                    <a:pt x="6011" y="10292"/>
                    <a:pt x="7793" y="9082"/>
                  </a:cubicBezTo>
                  <a:cubicBezTo>
                    <a:pt x="8248" y="8774"/>
                    <a:pt x="8693" y="8454"/>
                    <a:pt x="9141" y="8142"/>
                  </a:cubicBezTo>
                  <a:cubicBezTo>
                    <a:pt x="9589" y="7829"/>
                    <a:pt x="10032" y="7515"/>
                    <a:pt x="10470" y="7191"/>
                  </a:cubicBezTo>
                  <a:cubicBezTo>
                    <a:pt x="11328" y="6557"/>
                    <a:pt x="12167" y="5891"/>
                    <a:pt x="12941" y="5152"/>
                  </a:cubicBezTo>
                  <a:cubicBezTo>
                    <a:pt x="13621" y="4505"/>
                    <a:pt x="14254" y="3807"/>
                    <a:pt x="14804" y="3045"/>
                  </a:cubicBezTo>
                  <a:cubicBezTo>
                    <a:pt x="15085" y="2660"/>
                    <a:pt x="15338" y="2254"/>
                    <a:pt x="15574" y="1839"/>
                  </a:cubicBezTo>
                  <a:cubicBezTo>
                    <a:pt x="15688" y="1638"/>
                    <a:pt x="15794" y="1434"/>
                    <a:pt x="15892" y="1224"/>
                  </a:cubicBezTo>
                  <a:cubicBezTo>
                    <a:pt x="15938" y="1129"/>
                    <a:pt x="15980" y="1030"/>
                    <a:pt x="16024" y="934"/>
                  </a:cubicBezTo>
                  <a:cubicBezTo>
                    <a:pt x="16072" y="817"/>
                    <a:pt x="16116" y="698"/>
                    <a:pt x="16167" y="580"/>
                  </a:cubicBezTo>
                  <a:cubicBezTo>
                    <a:pt x="16256" y="374"/>
                    <a:pt x="16165" y="127"/>
                    <a:pt x="15959" y="34"/>
                  </a:cubicBezTo>
                  <a:cubicBezTo>
                    <a:pt x="15905" y="11"/>
                    <a:pt x="15849" y="0"/>
                    <a:pt x="157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16"/>
          <p:cNvGrpSpPr/>
          <p:nvPr/>
        </p:nvGrpSpPr>
        <p:grpSpPr>
          <a:xfrm>
            <a:off x="318681" y="4605168"/>
            <a:ext cx="138519" cy="212173"/>
            <a:chOff x="2443350" y="817450"/>
            <a:chExt cx="417225" cy="639075"/>
          </a:xfrm>
        </p:grpSpPr>
        <p:sp>
          <p:nvSpPr>
            <p:cNvPr id="165" name="Google Shape;165;p16"/>
            <p:cNvSpPr/>
            <p:nvPr/>
          </p:nvSpPr>
          <p:spPr>
            <a:xfrm>
              <a:off x="2488950" y="817450"/>
              <a:ext cx="371625" cy="482150"/>
            </a:xfrm>
            <a:custGeom>
              <a:avLst/>
              <a:gdLst/>
              <a:ahLst/>
              <a:cxnLst/>
              <a:rect l="l" t="t" r="r" b="b"/>
              <a:pathLst>
                <a:path w="14865" h="19286" extrusionOk="0">
                  <a:moveTo>
                    <a:pt x="10825" y="14717"/>
                  </a:moveTo>
                  <a:lnTo>
                    <a:pt x="10825" y="14717"/>
                  </a:lnTo>
                  <a:cubicBezTo>
                    <a:pt x="10825" y="14718"/>
                    <a:pt x="10824" y="14718"/>
                    <a:pt x="10824" y="14719"/>
                  </a:cubicBezTo>
                  <a:cubicBezTo>
                    <a:pt x="10824" y="14718"/>
                    <a:pt x="10825" y="14718"/>
                    <a:pt x="10825" y="14717"/>
                  </a:cubicBezTo>
                  <a:close/>
                  <a:moveTo>
                    <a:pt x="14850" y="1"/>
                  </a:moveTo>
                  <a:cubicBezTo>
                    <a:pt x="14807" y="2"/>
                    <a:pt x="14767" y="7"/>
                    <a:pt x="14728" y="20"/>
                  </a:cubicBezTo>
                  <a:cubicBezTo>
                    <a:pt x="14533" y="84"/>
                    <a:pt x="14342" y="154"/>
                    <a:pt x="14150" y="225"/>
                  </a:cubicBezTo>
                  <a:lnTo>
                    <a:pt x="13952" y="297"/>
                  </a:lnTo>
                  <a:cubicBezTo>
                    <a:pt x="13667" y="400"/>
                    <a:pt x="13385" y="503"/>
                    <a:pt x="13101" y="606"/>
                  </a:cubicBezTo>
                  <a:cubicBezTo>
                    <a:pt x="12551" y="805"/>
                    <a:pt x="12002" y="1013"/>
                    <a:pt x="11454" y="1226"/>
                  </a:cubicBezTo>
                  <a:cubicBezTo>
                    <a:pt x="10173" y="1727"/>
                    <a:pt x="9143" y="2180"/>
                    <a:pt x="8209" y="2654"/>
                  </a:cubicBezTo>
                  <a:cubicBezTo>
                    <a:pt x="7065" y="3233"/>
                    <a:pt x="6087" y="3839"/>
                    <a:pt x="5216" y="4505"/>
                  </a:cubicBezTo>
                  <a:cubicBezTo>
                    <a:pt x="4270" y="5226"/>
                    <a:pt x="3438" y="6057"/>
                    <a:pt x="2747" y="6974"/>
                  </a:cubicBezTo>
                  <a:cubicBezTo>
                    <a:pt x="2167" y="7748"/>
                    <a:pt x="1673" y="8621"/>
                    <a:pt x="1283" y="9573"/>
                  </a:cubicBezTo>
                  <a:cubicBezTo>
                    <a:pt x="904" y="10495"/>
                    <a:pt x="593" y="11536"/>
                    <a:pt x="362" y="12667"/>
                  </a:cubicBezTo>
                  <a:cubicBezTo>
                    <a:pt x="137" y="13759"/>
                    <a:pt x="17" y="14848"/>
                    <a:pt x="6" y="15904"/>
                  </a:cubicBezTo>
                  <a:cubicBezTo>
                    <a:pt x="0" y="16424"/>
                    <a:pt x="29" y="16951"/>
                    <a:pt x="91" y="17470"/>
                  </a:cubicBezTo>
                  <a:cubicBezTo>
                    <a:pt x="144" y="17911"/>
                    <a:pt x="236" y="18371"/>
                    <a:pt x="370" y="18874"/>
                  </a:cubicBezTo>
                  <a:lnTo>
                    <a:pt x="394" y="18967"/>
                  </a:lnTo>
                  <a:cubicBezTo>
                    <a:pt x="423" y="19032"/>
                    <a:pt x="461" y="19083"/>
                    <a:pt x="514" y="19125"/>
                  </a:cubicBezTo>
                  <a:cubicBezTo>
                    <a:pt x="579" y="19176"/>
                    <a:pt x="661" y="19204"/>
                    <a:pt x="744" y="19204"/>
                  </a:cubicBezTo>
                  <a:cubicBezTo>
                    <a:pt x="763" y="19204"/>
                    <a:pt x="780" y="19204"/>
                    <a:pt x="799" y="19200"/>
                  </a:cubicBezTo>
                  <a:cubicBezTo>
                    <a:pt x="848" y="19250"/>
                    <a:pt x="902" y="19283"/>
                    <a:pt x="957" y="19283"/>
                  </a:cubicBezTo>
                  <a:lnTo>
                    <a:pt x="1170" y="19286"/>
                  </a:lnTo>
                  <a:cubicBezTo>
                    <a:pt x="1700" y="19286"/>
                    <a:pt x="2232" y="19247"/>
                    <a:pt x="2751" y="19173"/>
                  </a:cubicBezTo>
                  <a:cubicBezTo>
                    <a:pt x="3317" y="19094"/>
                    <a:pt x="3893" y="18964"/>
                    <a:pt x="4512" y="18776"/>
                  </a:cubicBezTo>
                  <a:cubicBezTo>
                    <a:pt x="5613" y="18445"/>
                    <a:pt x="6736" y="17926"/>
                    <a:pt x="7845" y="17231"/>
                  </a:cubicBezTo>
                  <a:cubicBezTo>
                    <a:pt x="8758" y="16659"/>
                    <a:pt x="9639" y="15958"/>
                    <a:pt x="10467" y="15144"/>
                  </a:cubicBezTo>
                  <a:cubicBezTo>
                    <a:pt x="10589" y="15001"/>
                    <a:pt x="10710" y="14859"/>
                    <a:pt x="10827" y="14714"/>
                  </a:cubicBezTo>
                  <a:lnTo>
                    <a:pt x="10827" y="14714"/>
                  </a:lnTo>
                  <a:cubicBezTo>
                    <a:pt x="10826" y="14715"/>
                    <a:pt x="10826" y="14716"/>
                    <a:pt x="10825" y="14717"/>
                  </a:cubicBezTo>
                  <a:lnTo>
                    <a:pt x="10825" y="14717"/>
                  </a:lnTo>
                  <a:cubicBezTo>
                    <a:pt x="11263" y="14171"/>
                    <a:pt x="11669" y="13594"/>
                    <a:pt x="12030" y="12994"/>
                  </a:cubicBezTo>
                  <a:cubicBezTo>
                    <a:pt x="12398" y="12379"/>
                    <a:pt x="12730" y="11745"/>
                    <a:pt x="13018" y="11092"/>
                  </a:cubicBezTo>
                  <a:cubicBezTo>
                    <a:pt x="13527" y="9920"/>
                    <a:pt x="13906" y="8693"/>
                    <a:pt x="14103" y="7432"/>
                  </a:cubicBezTo>
                  <a:lnTo>
                    <a:pt x="14103" y="7432"/>
                  </a:lnTo>
                  <a:cubicBezTo>
                    <a:pt x="14102" y="7436"/>
                    <a:pt x="14101" y="7441"/>
                    <a:pt x="14100" y="7446"/>
                  </a:cubicBezTo>
                  <a:lnTo>
                    <a:pt x="14100" y="7446"/>
                  </a:lnTo>
                  <a:cubicBezTo>
                    <a:pt x="14297" y="6111"/>
                    <a:pt x="14289" y="4757"/>
                    <a:pt x="14354" y="3411"/>
                  </a:cubicBezTo>
                  <a:cubicBezTo>
                    <a:pt x="14388" y="2754"/>
                    <a:pt x="14436" y="2097"/>
                    <a:pt x="14536" y="1445"/>
                  </a:cubicBezTo>
                  <a:cubicBezTo>
                    <a:pt x="14587" y="1118"/>
                    <a:pt x="14648" y="791"/>
                    <a:pt x="14732" y="469"/>
                  </a:cubicBezTo>
                  <a:cubicBezTo>
                    <a:pt x="14772" y="312"/>
                    <a:pt x="14815" y="156"/>
                    <a:pt x="148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6"/>
            <p:cNvSpPr/>
            <p:nvPr/>
          </p:nvSpPr>
          <p:spPr>
            <a:xfrm>
              <a:off x="2443350" y="857325"/>
              <a:ext cx="382075" cy="599200"/>
            </a:xfrm>
            <a:custGeom>
              <a:avLst/>
              <a:gdLst/>
              <a:ahLst/>
              <a:cxnLst/>
              <a:rect l="l" t="t" r="r" b="b"/>
              <a:pathLst>
                <a:path w="15283" h="23968" extrusionOk="0">
                  <a:moveTo>
                    <a:pt x="15114" y="0"/>
                  </a:moveTo>
                  <a:cubicBezTo>
                    <a:pt x="15079" y="0"/>
                    <a:pt x="15043" y="16"/>
                    <a:pt x="15016" y="54"/>
                  </a:cubicBezTo>
                  <a:cubicBezTo>
                    <a:pt x="14329" y="1090"/>
                    <a:pt x="13572" y="2085"/>
                    <a:pt x="12777" y="3043"/>
                  </a:cubicBezTo>
                  <a:cubicBezTo>
                    <a:pt x="12037" y="3924"/>
                    <a:pt x="11266" y="4779"/>
                    <a:pt x="10499" y="5638"/>
                  </a:cubicBezTo>
                  <a:cubicBezTo>
                    <a:pt x="10114" y="6072"/>
                    <a:pt x="9714" y="6498"/>
                    <a:pt x="9316" y="6923"/>
                  </a:cubicBezTo>
                  <a:cubicBezTo>
                    <a:pt x="8917" y="7349"/>
                    <a:pt x="8523" y="7780"/>
                    <a:pt x="8131" y="8213"/>
                  </a:cubicBezTo>
                  <a:cubicBezTo>
                    <a:pt x="7348" y="9071"/>
                    <a:pt x="6566" y="9933"/>
                    <a:pt x="5820" y="10823"/>
                  </a:cubicBezTo>
                  <a:cubicBezTo>
                    <a:pt x="5430" y="11287"/>
                    <a:pt x="5035" y="11747"/>
                    <a:pt x="4651" y="12217"/>
                  </a:cubicBezTo>
                  <a:cubicBezTo>
                    <a:pt x="4284" y="12663"/>
                    <a:pt x="3940" y="13127"/>
                    <a:pt x="3605" y="13599"/>
                  </a:cubicBezTo>
                  <a:cubicBezTo>
                    <a:pt x="2597" y="15014"/>
                    <a:pt x="1738" y="16537"/>
                    <a:pt x="1102" y="18156"/>
                  </a:cubicBezTo>
                  <a:cubicBezTo>
                    <a:pt x="790" y="18951"/>
                    <a:pt x="539" y="19768"/>
                    <a:pt x="346" y="20599"/>
                  </a:cubicBezTo>
                  <a:cubicBezTo>
                    <a:pt x="239" y="21069"/>
                    <a:pt x="151" y="21547"/>
                    <a:pt x="87" y="22025"/>
                  </a:cubicBezTo>
                  <a:cubicBezTo>
                    <a:pt x="60" y="22237"/>
                    <a:pt x="34" y="22448"/>
                    <a:pt x="17" y="22661"/>
                  </a:cubicBezTo>
                  <a:cubicBezTo>
                    <a:pt x="8" y="22781"/>
                    <a:pt x="3" y="22900"/>
                    <a:pt x="2" y="23020"/>
                  </a:cubicBezTo>
                  <a:cubicBezTo>
                    <a:pt x="0" y="23140"/>
                    <a:pt x="10" y="23262"/>
                    <a:pt x="10" y="23381"/>
                  </a:cubicBezTo>
                  <a:cubicBezTo>
                    <a:pt x="5" y="23636"/>
                    <a:pt x="166" y="23870"/>
                    <a:pt x="415" y="23945"/>
                  </a:cubicBezTo>
                  <a:cubicBezTo>
                    <a:pt x="467" y="23960"/>
                    <a:pt x="521" y="23968"/>
                    <a:pt x="575" y="23968"/>
                  </a:cubicBezTo>
                  <a:cubicBezTo>
                    <a:pt x="667" y="23968"/>
                    <a:pt x="758" y="23946"/>
                    <a:pt x="841" y="23903"/>
                  </a:cubicBezTo>
                  <a:cubicBezTo>
                    <a:pt x="965" y="23839"/>
                    <a:pt x="1094" y="23707"/>
                    <a:pt x="1123" y="23562"/>
                  </a:cubicBezTo>
                  <a:cubicBezTo>
                    <a:pt x="1145" y="23447"/>
                    <a:pt x="1181" y="23331"/>
                    <a:pt x="1210" y="23216"/>
                  </a:cubicBezTo>
                  <a:cubicBezTo>
                    <a:pt x="1244" y="23078"/>
                    <a:pt x="1272" y="22938"/>
                    <a:pt x="1303" y="22798"/>
                  </a:cubicBezTo>
                  <a:cubicBezTo>
                    <a:pt x="1358" y="22544"/>
                    <a:pt x="1411" y="22290"/>
                    <a:pt x="1471" y="22036"/>
                  </a:cubicBezTo>
                  <a:cubicBezTo>
                    <a:pt x="1595" y="21512"/>
                    <a:pt x="1730" y="20994"/>
                    <a:pt x="1887" y="20479"/>
                  </a:cubicBezTo>
                  <a:cubicBezTo>
                    <a:pt x="2174" y="19538"/>
                    <a:pt x="2537" y="18621"/>
                    <a:pt x="2940" y="17723"/>
                  </a:cubicBezTo>
                  <a:cubicBezTo>
                    <a:pt x="3171" y="17221"/>
                    <a:pt x="3415" y="16725"/>
                    <a:pt x="3667" y="16234"/>
                  </a:cubicBezTo>
                  <a:cubicBezTo>
                    <a:pt x="3930" y="15725"/>
                    <a:pt x="4218" y="15230"/>
                    <a:pt x="4506" y="14732"/>
                  </a:cubicBezTo>
                  <a:cubicBezTo>
                    <a:pt x="4792" y="14235"/>
                    <a:pt x="5096" y="13747"/>
                    <a:pt x="5405" y="13261"/>
                  </a:cubicBezTo>
                  <a:cubicBezTo>
                    <a:pt x="5717" y="12775"/>
                    <a:pt x="6024" y="12286"/>
                    <a:pt x="6352" y="11810"/>
                  </a:cubicBezTo>
                  <a:cubicBezTo>
                    <a:pt x="6681" y="11333"/>
                    <a:pt x="7034" y="10871"/>
                    <a:pt x="7374" y="10401"/>
                  </a:cubicBezTo>
                  <a:cubicBezTo>
                    <a:pt x="7719" y="9932"/>
                    <a:pt x="8083" y="9477"/>
                    <a:pt x="8443" y="9019"/>
                  </a:cubicBezTo>
                  <a:cubicBezTo>
                    <a:pt x="8804" y="8561"/>
                    <a:pt x="9169" y="8107"/>
                    <a:pt x="9532" y="7650"/>
                  </a:cubicBezTo>
                  <a:cubicBezTo>
                    <a:pt x="9896" y="7195"/>
                    <a:pt x="10254" y="6735"/>
                    <a:pt x="10621" y="6285"/>
                  </a:cubicBezTo>
                  <a:cubicBezTo>
                    <a:pt x="11019" y="5799"/>
                    <a:pt x="11418" y="5314"/>
                    <a:pt x="11810" y="4824"/>
                  </a:cubicBezTo>
                  <a:cubicBezTo>
                    <a:pt x="12213" y="4320"/>
                    <a:pt x="12605" y="3805"/>
                    <a:pt x="12995" y="3291"/>
                  </a:cubicBezTo>
                  <a:cubicBezTo>
                    <a:pt x="13381" y="2779"/>
                    <a:pt x="13769" y="2269"/>
                    <a:pt x="14144" y="1749"/>
                  </a:cubicBezTo>
                  <a:cubicBezTo>
                    <a:pt x="14515" y="1236"/>
                    <a:pt x="14873" y="712"/>
                    <a:pt x="15223" y="184"/>
                  </a:cubicBezTo>
                  <a:cubicBezTo>
                    <a:pt x="15283" y="91"/>
                    <a:pt x="15199" y="0"/>
                    <a:pt x="15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" name="Google Shape;167;p16"/>
          <p:cNvGrpSpPr/>
          <p:nvPr/>
        </p:nvGrpSpPr>
        <p:grpSpPr>
          <a:xfrm flipH="1">
            <a:off x="4294356" y="4123877"/>
            <a:ext cx="300163" cy="481305"/>
            <a:chOff x="4362350" y="1678325"/>
            <a:chExt cx="379425" cy="608400"/>
          </a:xfrm>
        </p:grpSpPr>
        <p:sp>
          <p:nvSpPr>
            <p:cNvPr id="168" name="Google Shape;168;p16"/>
            <p:cNvSpPr/>
            <p:nvPr/>
          </p:nvSpPr>
          <p:spPr>
            <a:xfrm>
              <a:off x="4362350" y="1678325"/>
              <a:ext cx="307050" cy="503050"/>
            </a:xfrm>
            <a:custGeom>
              <a:avLst/>
              <a:gdLst/>
              <a:ahLst/>
              <a:cxnLst/>
              <a:rect l="l" t="t" r="r" b="b"/>
              <a:pathLst>
                <a:path w="12282" h="20122" extrusionOk="0">
                  <a:moveTo>
                    <a:pt x="79" y="0"/>
                  </a:moveTo>
                  <a:cubicBezTo>
                    <a:pt x="75" y="19"/>
                    <a:pt x="73" y="39"/>
                    <a:pt x="70" y="63"/>
                  </a:cubicBezTo>
                  <a:lnTo>
                    <a:pt x="69" y="125"/>
                  </a:lnTo>
                  <a:cubicBezTo>
                    <a:pt x="69" y="166"/>
                    <a:pt x="67" y="206"/>
                    <a:pt x="65" y="246"/>
                  </a:cubicBezTo>
                  <a:cubicBezTo>
                    <a:pt x="67" y="237"/>
                    <a:pt x="67" y="214"/>
                    <a:pt x="69" y="199"/>
                  </a:cubicBezTo>
                  <a:lnTo>
                    <a:pt x="69" y="199"/>
                  </a:lnTo>
                  <a:cubicBezTo>
                    <a:pt x="35" y="941"/>
                    <a:pt x="1" y="1818"/>
                    <a:pt x="3" y="2685"/>
                  </a:cubicBezTo>
                  <a:cubicBezTo>
                    <a:pt x="6" y="3650"/>
                    <a:pt x="41" y="4527"/>
                    <a:pt x="106" y="5365"/>
                  </a:cubicBezTo>
                  <a:cubicBezTo>
                    <a:pt x="264" y="7385"/>
                    <a:pt x="566" y="9175"/>
                    <a:pt x="1029" y="10835"/>
                  </a:cubicBezTo>
                  <a:cubicBezTo>
                    <a:pt x="1554" y="12709"/>
                    <a:pt x="2286" y="14343"/>
                    <a:pt x="3212" y="15689"/>
                  </a:cubicBezTo>
                  <a:cubicBezTo>
                    <a:pt x="3698" y="16401"/>
                    <a:pt x="4261" y="17042"/>
                    <a:pt x="4883" y="17600"/>
                  </a:cubicBezTo>
                  <a:cubicBezTo>
                    <a:pt x="5514" y="18165"/>
                    <a:pt x="6225" y="18642"/>
                    <a:pt x="7002" y="19018"/>
                  </a:cubicBezTo>
                  <a:cubicBezTo>
                    <a:pt x="7915" y="19464"/>
                    <a:pt x="8946" y="19762"/>
                    <a:pt x="10067" y="19901"/>
                  </a:cubicBezTo>
                  <a:cubicBezTo>
                    <a:pt x="10092" y="19988"/>
                    <a:pt x="10154" y="20059"/>
                    <a:pt x="10234" y="20094"/>
                  </a:cubicBezTo>
                  <a:cubicBezTo>
                    <a:pt x="10274" y="20111"/>
                    <a:pt x="10315" y="20121"/>
                    <a:pt x="10360" y="20121"/>
                  </a:cubicBezTo>
                  <a:cubicBezTo>
                    <a:pt x="10485" y="20121"/>
                    <a:pt x="10597" y="20050"/>
                    <a:pt x="10644" y="19939"/>
                  </a:cubicBezTo>
                  <a:cubicBezTo>
                    <a:pt x="10696" y="19823"/>
                    <a:pt x="10751" y="19710"/>
                    <a:pt x="10807" y="19595"/>
                  </a:cubicBezTo>
                  <a:lnTo>
                    <a:pt x="10875" y="19453"/>
                  </a:lnTo>
                  <a:cubicBezTo>
                    <a:pt x="10947" y="19303"/>
                    <a:pt x="11010" y="19147"/>
                    <a:pt x="11072" y="18993"/>
                  </a:cubicBezTo>
                  <a:cubicBezTo>
                    <a:pt x="11187" y="18712"/>
                    <a:pt x="11302" y="18406"/>
                    <a:pt x="11439" y="17999"/>
                  </a:cubicBezTo>
                  <a:cubicBezTo>
                    <a:pt x="11663" y="17336"/>
                    <a:pt x="11839" y="16662"/>
                    <a:pt x="11966" y="15998"/>
                  </a:cubicBezTo>
                  <a:cubicBezTo>
                    <a:pt x="12235" y="14592"/>
                    <a:pt x="12282" y="13199"/>
                    <a:pt x="12108" y="11855"/>
                  </a:cubicBezTo>
                  <a:cubicBezTo>
                    <a:pt x="12023" y="11196"/>
                    <a:pt x="11871" y="10538"/>
                    <a:pt x="11659" y="9898"/>
                  </a:cubicBezTo>
                  <a:cubicBezTo>
                    <a:pt x="11484" y="9373"/>
                    <a:pt x="11254" y="8842"/>
                    <a:pt x="10953" y="8266"/>
                  </a:cubicBezTo>
                  <a:cubicBezTo>
                    <a:pt x="10464" y="7340"/>
                    <a:pt x="9810" y="6454"/>
                    <a:pt x="8948" y="5563"/>
                  </a:cubicBezTo>
                  <a:cubicBezTo>
                    <a:pt x="7935" y="4510"/>
                    <a:pt x="6766" y="3651"/>
                    <a:pt x="5671" y="2931"/>
                  </a:cubicBezTo>
                  <a:cubicBezTo>
                    <a:pt x="5661" y="2928"/>
                    <a:pt x="5651" y="2924"/>
                    <a:pt x="5641" y="2917"/>
                  </a:cubicBezTo>
                  <a:cubicBezTo>
                    <a:pt x="4561" y="2296"/>
                    <a:pt x="3466" y="1700"/>
                    <a:pt x="2363" y="1120"/>
                  </a:cubicBezTo>
                  <a:cubicBezTo>
                    <a:pt x="1592" y="765"/>
                    <a:pt x="824" y="405"/>
                    <a:pt x="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6"/>
            <p:cNvSpPr/>
            <p:nvPr/>
          </p:nvSpPr>
          <p:spPr>
            <a:xfrm>
              <a:off x="4398425" y="1739675"/>
              <a:ext cx="343350" cy="547050"/>
            </a:xfrm>
            <a:custGeom>
              <a:avLst/>
              <a:gdLst/>
              <a:ahLst/>
              <a:cxnLst/>
              <a:rect l="l" t="t" r="r" b="b"/>
              <a:pathLst>
                <a:path w="13734" h="21882" extrusionOk="0">
                  <a:moveTo>
                    <a:pt x="139" y="390"/>
                  </a:moveTo>
                  <a:lnTo>
                    <a:pt x="139" y="390"/>
                  </a:lnTo>
                  <a:cubicBezTo>
                    <a:pt x="140" y="391"/>
                    <a:pt x="140" y="391"/>
                    <a:pt x="140" y="392"/>
                  </a:cubicBezTo>
                  <a:lnTo>
                    <a:pt x="140" y="392"/>
                  </a:lnTo>
                  <a:cubicBezTo>
                    <a:pt x="140" y="391"/>
                    <a:pt x="139" y="391"/>
                    <a:pt x="139" y="390"/>
                  </a:cubicBezTo>
                  <a:close/>
                  <a:moveTo>
                    <a:pt x="5483" y="10959"/>
                  </a:moveTo>
                  <a:lnTo>
                    <a:pt x="5483" y="10959"/>
                  </a:lnTo>
                  <a:cubicBezTo>
                    <a:pt x="5495" y="10981"/>
                    <a:pt x="5507" y="11002"/>
                    <a:pt x="5517" y="11024"/>
                  </a:cubicBezTo>
                  <a:cubicBezTo>
                    <a:pt x="5507" y="11003"/>
                    <a:pt x="5495" y="10981"/>
                    <a:pt x="5483" y="10959"/>
                  </a:cubicBezTo>
                  <a:close/>
                  <a:moveTo>
                    <a:pt x="129" y="0"/>
                  </a:moveTo>
                  <a:cubicBezTo>
                    <a:pt x="104" y="0"/>
                    <a:pt x="80" y="7"/>
                    <a:pt x="61" y="21"/>
                  </a:cubicBezTo>
                  <a:cubicBezTo>
                    <a:pt x="3" y="63"/>
                    <a:pt x="1" y="132"/>
                    <a:pt x="33" y="189"/>
                  </a:cubicBezTo>
                  <a:cubicBezTo>
                    <a:pt x="69" y="258"/>
                    <a:pt x="103" y="326"/>
                    <a:pt x="140" y="393"/>
                  </a:cubicBezTo>
                  <a:lnTo>
                    <a:pt x="140" y="393"/>
                  </a:lnTo>
                  <a:cubicBezTo>
                    <a:pt x="141" y="394"/>
                    <a:pt x="141" y="394"/>
                    <a:pt x="141" y="394"/>
                  </a:cubicBezTo>
                  <a:lnTo>
                    <a:pt x="141" y="394"/>
                  </a:lnTo>
                  <a:cubicBezTo>
                    <a:pt x="143" y="400"/>
                    <a:pt x="147" y="406"/>
                    <a:pt x="151" y="414"/>
                  </a:cubicBezTo>
                  <a:cubicBezTo>
                    <a:pt x="149" y="409"/>
                    <a:pt x="147" y="406"/>
                    <a:pt x="145" y="402"/>
                  </a:cubicBezTo>
                  <a:lnTo>
                    <a:pt x="145" y="402"/>
                  </a:lnTo>
                  <a:cubicBezTo>
                    <a:pt x="147" y="406"/>
                    <a:pt x="149" y="410"/>
                    <a:pt x="151" y="414"/>
                  </a:cubicBezTo>
                  <a:lnTo>
                    <a:pt x="151" y="414"/>
                  </a:lnTo>
                  <a:cubicBezTo>
                    <a:pt x="151" y="414"/>
                    <a:pt x="151" y="414"/>
                    <a:pt x="151" y="414"/>
                  </a:cubicBezTo>
                  <a:lnTo>
                    <a:pt x="151" y="414"/>
                  </a:lnTo>
                  <a:cubicBezTo>
                    <a:pt x="1172" y="2368"/>
                    <a:pt x="1921" y="4444"/>
                    <a:pt x="2678" y="6512"/>
                  </a:cubicBezTo>
                  <a:cubicBezTo>
                    <a:pt x="2871" y="7043"/>
                    <a:pt x="3045" y="7580"/>
                    <a:pt x="3236" y="8110"/>
                  </a:cubicBezTo>
                  <a:cubicBezTo>
                    <a:pt x="3430" y="8643"/>
                    <a:pt x="3629" y="9171"/>
                    <a:pt x="3819" y="9701"/>
                  </a:cubicBezTo>
                  <a:cubicBezTo>
                    <a:pt x="4200" y="10758"/>
                    <a:pt x="4609" y="11799"/>
                    <a:pt x="5067" y="12825"/>
                  </a:cubicBezTo>
                  <a:cubicBezTo>
                    <a:pt x="5480" y="13752"/>
                    <a:pt x="5930" y="14661"/>
                    <a:pt x="6436" y="15543"/>
                  </a:cubicBezTo>
                  <a:cubicBezTo>
                    <a:pt x="6925" y="16402"/>
                    <a:pt x="7481" y="17219"/>
                    <a:pt x="8101" y="17988"/>
                  </a:cubicBezTo>
                  <a:cubicBezTo>
                    <a:pt x="8740" y="18775"/>
                    <a:pt x="9451" y="19510"/>
                    <a:pt x="10228" y="20163"/>
                  </a:cubicBezTo>
                  <a:cubicBezTo>
                    <a:pt x="10606" y="20479"/>
                    <a:pt x="11006" y="20768"/>
                    <a:pt x="11417" y="21037"/>
                  </a:cubicBezTo>
                  <a:cubicBezTo>
                    <a:pt x="11886" y="21343"/>
                    <a:pt x="12373" y="21643"/>
                    <a:pt x="12904" y="21831"/>
                  </a:cubicBezTo>
                  <a:cubicBezTo>
                    <a:pt x="12982" y="21864"/>
                    <a:pt x="13062" y="21881"/>
                    <a:pt x="13146" y="21881"/>
                  </a:cubicBezTo>
                  <a:cubicBezTo>
                    <a:pt x="13162" y="21881"/>
                    <a:pt x="13177" y="21881"/>
                    <a:pt x="13192" y="21880"/>
                  </a:cubicBezTo>
                  <a:cubicBezTo>
                    <a:pt x="13348" y="21865"/>
                    <a:pt x="13494" y="21789"/>
                    <a:pt x="13592" y="21668"/>
                  </a:cubicBezTo>
                  <a:cubicBezTo>
                    <a:pt x="13687" y="21551"/>
                    <a:pt x="13734" y="21399"/>
                    <a:pt x="13721" y="21250"/>
                  </a:cubicBezTo>
                  <a:cubicBezTo>
                    <a:pt x="13707" y="21091"/>
                    <a:pt x="13628" y="20954"/>
                    <a:pt x="13508" y="20850"/>
                  </a:cubicBezTo>
                  <a:cubicBezTo>
                    <a:pt x="13219" y="20592"/>
                    <a:pt x="12905" y="20364"/>
                    <a:pt x="12600" y="20125"/>
                  </a:cubicBezTo>
                  <a:cubicBezTo>
                    <a:pt x="12299" y="19890"/>
                    <a:pt x="12004" y="19648"/>
                    <a:pt x="11714" y="19398"/>
                  </a:cubicBezTo>
                  <a:cubicBezTo>
                    <a:pt x="11162" y="18918"/>
                    <a:pt x="10637" y="18414"/>
                    <a:pt x="10137" y="17882"/>
                  </a:cubicBezTo>
                  <a:cubicBezTo>
                    <a:pt x="9281" y="16949"/>
                    <a:pt x="8515" y="15944"/>
                    <a:pt x="7801" y="14898"/>
                  </a:cubicBezTo>
                  <a:cubicBezTo>
                    <a:pt x="7428" y="14353"/>
                    <a:pt x="7081" y="13788"/>
                    <a:pt x="6736" y="13224"/>
                  </a:cubicBezTo>
                  <a:cubicBezTo>
                    <a:pt x="6402" y="12677"/>
                    <a:pt x="6091" y="12113"/>
                    <a:pt x="5792" y="11545"/>
                  </a:cubicBezTo>
                  <a:cubicBezTo>
                    <a:pt x="5677" y="11329"/>
                    <a:pt x="5565" y="11112"/>
                    <a:pt x="5449" y="10894"/>
                  </a:cubicBezTo>
                  <a:cubicBezTo>
                    <a:pt x="5001" y="10032"/>
                    <a:pt x="4575" y="9161"/>
                    <a:pt x="4164" y="8279"/>
                  </a:cubicBezTo>
                  <a:cubicBezTo>
                    <a:pt x="3944" y="7805"/>
                    <a:pt x="3723" y="7335"/>
                    <a:pt x="3500" y="6863"/>
                  </a:cubicBezTo>
                  <a:cubicBezTo>
                    <a:pt x="3280" y="6392"/>
                    <a:pt x="3068" y="5917"/>
                    <a:pt x="2854" y="5443"/>
                  </a:cubicBezTo>
                  <a:cubicBezTo>
                    <a:pt x="2030" y="3625"/>
                    <a:pt x="1180" y="1810"/>
                    <a:pt x="229" y="50"/>
                  </a:cubicBezTo>
                  <a:cubicBezTo>
                    <a:pt x="210" y="16"/>
                    <a:pt x="172" y="0"/>
                    <a:pt x="134" y="0"/>
                  </a:cubicBezTo>
                  <a:cubicBezTo>
                    <a:pt x="133" y="0"/>
                    <a:pt x="131" y="0"/>
                    <a:pt x="1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" name="Google Shape;170;p16"/>
          <p:cNvGrpSpPr/>
          <p:nvPr/>
        </p:nvGrpSpPr>
        <p:grpSpPr>
          <a:xfrm flipH="1">
            <a:off x="3381574" y="4547465"/>
            <a:ext cx="213870" cy="327590"/>
            <a:chOff x="2443350" y="817450"/>
            <a:chExt cx="417225" cy="639075"/>
          </a:xfrm>
        </p:grpSpPr>
        <p:sp>
          <p:nvSpPr>
            <p:cNvPr id="171" name="Google Shape;171;p16"/>
            <p:cNvSpPr/>
            <p:nvPr/>
          </p:nvSpPr>
          <p:spPr>
            <a:xfrm>
              <a:off x="2488950" y="817450"/>
              <a:ext cx="371625" cy="482150"/>
            </a:xfrm>
            <a:custGeom>
              <a:avLst/>
              <a:gdLst/>
              <a:ahLst/>
              <a:cxnLst/>
              <a:rect l="l" t="t" r="r" b="b"/>
              <a:pathLst>
                <a:path w="14865" h="19286" extrusionOk="0">
                  <a:moveTo>
                    <a:pt x="10825" y="14717"/>
                  </a:moveTo>
                  <a:lnTo>
                    <a:pt x="10825" y="14717"/>
                  </a:lnTo>
                  <a:cubicBezTo>
                    <a:pt x="10825" y="14718"/>
                    <a:pt x="10824" y="14718"/>
                    <a:pt x="10824" y="14719"/>
                  </a:cubicBezTo>
                  <a:cubicBezTo>
                    <a:pt x="10824" y="14718"/>
                    <a:pt x="10825" y="14718"/>
                    <a:pt x="10825" y="14717"/>
                  </a:cubicBezTo>
                  <a:close/>
                  <a:moveTo>
                    <a:pt x="14850" y="1"/>
                  </a:moveTo>
                  <a:cubicBezTo>
                    <a:pt x="14807" y="2"/>
                    <a:pt x="14767" y="7"/>
                    <a:pt x="14728" y="20"/>
                  </a:cubicBezTo>
                  <a:cubicBezTo>
                    <a:pt x="14533" y="84"/>
                    <a:pt x="14342" y="154"/>
                    <a:pt x="14150" y="225"/>
                  </a:cubicBezTo>
                  <a:lnTo>
                    <a:pt x="13952" y="297"/>
                  </a:lnTo>
                  <a:cubicBezTo>
                    <a:pt x="13667" y="400"/>
                    <a:pt x="13385" y="503"/>
                    <a:pt x="13101" y="606"/>
                  </a:cubicBezTo>
                  <a:cubicBezTo>
                    <a:pt x="12551" y="805"/>
                    <a:pt x="12002" y="1013"/>
                    <a:pt x="11454" y="1226"/>
                  </a:cubicBezTo>
                  <a:cubicBezTo>
                    <a:pt x="10173" y="1727"/>
                    <a:pt x="9143" y="2180"/>
                    <a:pt x="8209" y="2654"/>
                  </a:cubicBezTo>
                  <a:cubicBezTo>
                    <a:pt x="7065" y="3233"/>
                    <a:pt x="6087" y="3839"/>
                    <a:pt x="5216" y="4505"/>
                  </a:cubicBezTo>
                  <a:cubicBezTo>
                    <a:pt x="4270" y="5226"/>
                    <a:pt x="3438" y="6057"/>
                    <a:pt x="2747" y="6974"/>
                  </a:cubicBezTo>
                  <a:cubicBezTo>
                    <a:pt x="2167" y="7748"/>
                    <a:pt x="1673" y="8621"/>
                    <a:pt x="1283" y="9573"/>
                  </a:cubicBezTo>
                  <a:cubicBezTo>
                    <a:pt x="904" y="10495"/>
                    <a:pt x="593" y="11536"/>
                    <a:pt x="362" y="12667"/>
                  </a:cubicBezTo>
                  <a:cubicBezTo>
                    <a:pt x="137" y="13759"/>
                    <a:pt x="17" y="14848"/>
                    <a:pt x="6" y="15904"/>
                  </a:cubicBezTo>
                  <a:cubicBezTo>
                    <a:pt x="0" y="16424"/>
                    <a:pt x="29" y="16951"/>
                    <a:pt x="91" y="17470"/>
                  </a:cubicBezTo>
                  <a:cubicBezTo>
                    <a:pt x="144" y="17911"/>
                    <a:pt x="236" y="18371"/>
                    <a:pt x="370" y="18874"/>
                  </a:cubicBezTo>
                  <a:lnTo>
                    <a:pt x="394" y="18967"/>
                  </a:lnTo>
                  <a:cubicBezTo>
                    <a:pt x="423" y="19032"/>
                    <a:pt x="461" y="19083"/>
                    <a:pt x="514" y="19125"/>
                  </a:cubicBezTo>
                  <a:cubicBezTo>
                    <a:pt x="579" y="19176"/>
                    <a:pt x="661" y="19204"/>
                    <a:pt x="744" y="19204"/>
                  </a:cubicBezTo>
                  <a:cubicBezTo>
                    <a:pt x="763" y="19204"/>
                    <a:pt x="780" y="19204"/>
                    <a:pt x="799" y="19200"/>
                  </a:cubicBezTo>
                  <a:cubicBezTo>
                    <a:pt x="848" y="19250"/>
                    <a:pt x="902" y="19283"/>
                    <a:pt x="957" y="19283"/>
                  </a:cubicBezTo>
                  <a:lnTo>
                    <a:pt x="1170" y="19286"/>
                  </a:lnTo>
                  <a:cubicBezTo>
                    <a:pt x="1700" y="19286"/>
                    <a:pt x="2232" y="19247"/>
                    <a:pt x="2751" y="19173"/>
                  </a:cubicBezTo>
                  <a:cubicBezTo>
                    <a:pt x="3317" y="19094"/>
                    <a:pt x="3893" y="18964"/>
                    <a:pt x="4512" y="18776"/>
                  </a:cubicBezTo>
                  <a:cubicBezTo>
                    <a:pt x="5613" y="18445"/>
                    <a:pt x="6736" y="17926"/>
                    <a:pt x="7845" y="17231"/>
                  </a:cubicBezTo>
                  <a:cubicBezTo>
                    <a:pt x="8758" y="16659"/>
                    <a:pt x="9639" y="15958"/>
                    <a:pt x="10467" y="15144"/>
                  </a:cubicBezTo>
                  <a:cubicBezTo>
                    <a:pt x="10589" y="15001"/>
                    <a:pt x="10710" y="14859"/>
                    <a:pt x="10827" y="14714"/>
                  </a:cubicBezTo>
                  <a:lnTo>
                    <a:pt x="10827" y="14714"/>
                  </a:lnTo>
                  <a:cubicBezTo>
                    <a:pt x="10826" y="14715"/>
                    <a:pt x="10826" y="14716"/>
                    <a:pt x="10825" y="14717"/>
                  </a:cubicBezTo>
                  <a:lnTo>
                    <a:pt x="10825" y="14717"/>
                  </a:lnTo>
                  <a:cubicBezTo>
                    <a:pt x="11263" y="14171"/>
                    <a:pt x="11669" y="13594"/>
                    <a:pt x="12030" y="12994"/>
                  </a:cubicBezTo>
                  <a:cubicBezTo>
                    <a:pt x="12398" y="12379"/>
                    <a:pt x="12730" y="11745"/>
                    <a:pt x="13018" y="11092"/>
                  </a:cubicBezTo>
                  <a:cubicBezTo>
                    <a:pt x="13527" y="9920"/>
                    <a:pt x="13906" y="8693"/>
                    <a:pt x="14103" y="7432"/>
                  </a:cubicBezTo>
                  <a:lnTo>
                    <a:pt x="14103" y="7432"/>
                  </a:lnTo>
                  <a:cubicBezTo>
                    <a:pt x="14102" y="7436"/>
                    <a:pt x="14101" y="7441"/>
                    <a:pt x="14100" y="7446"/>
                  </a:cubicBezTo>
                  <a:lnTo>
                    <a:pt x="14100" y="7446"/>
                  </a:lnTo>
                  <a:cubicBezTo>
                    <a:pt x="14297" y="6111"/>
                    <a:pt x="14289" y="4757"/>
                    <a:pt x="14354" y="3411"/>
                  </a:cubicBezTo>
                  <a:cubicBezTo>
                    <a:pt x="14388" y="2754"/>
                    <a:pt x="14436" y="2097"/>
                    <a:pt x="14536" y="1445"/>
                  </a:cubicBezTo>
                  <a:cubicBezTo>
                    <a:pt x="14587" y="1118"/>
                    <a:pt x="14648" y="791"/>
                    <a:pt x="14732" y="469"/>
                  </a:cubicBezTo>
                  <a:cubicBezTo>
                    <a:pt x="14772" y="312"/>
                    <a:pt x="14815" y="156"/>
                    <a:pt x="148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6"/>
            <p:cNvSpPr/>
            <p:nvPr/>
          </p:nvSpPr>
          <p:spPr>
            <a:xfrm>
              <a:off x="2443350" y="857325"/>
              <a:ext cx="382075" cy="599200"/>
            </a:xfrm>
            <a:custGeom>
              <a:avLst/>
              <a:gdLst/>
              <a:ahLst/>
              <a:cxnLst/>
              <a:rect l="l" t="t" r="r" b="b"/>
              <a:pathLst>
                <a:path w="15283" h="23968" extrusionOk="0">
                  <a:moveTo>
                    <a:pt x="15114" y="0"/>
                  </a:moveTo>
                  <a:cubicBezTo>
                    <a:pt x="15079" y="0"/>
                    <a:pt x="15043" y="16"/>
                    <a:pt x="15016" y="54"/>
                  </a:cubicBezTo>
                  <a:cubicBezTo>
                    <a:pt x="14329" y="1090"/>
                    <a:pt x="13572" y="2085"/>
                    <a:pt x="12777" y="3043"/>
                  </a:cubicBezTo>
                  <a:cubicBezTo>
                    <a:pt x="12037" y="3924"/>
                    <a:pt x="11266" y="4779"/>
                    <a:pt x="10499" y="5638"/>
                  </a:cubicBezTo>
                  <a:cubicBezTo>
                    <a:pt x="10114" y="6072"/>
                    <a:pt x="9714" y="6498"/>
                    <a:pt x="9316" y="6923"/>
                  </a:cubicBezTo>
                  <a:cubicBezTo>
                    <a:pt x="8917" y="7349"/>
                    <a:pt x="8523" y="7780"/>
                    <a:pt x="8131" y="8213"/>
                  </a:cubicBezTo>
                  <a:cubicBezTo>
                    <a:pt x="7348" y="9071"/>
                    <a:pt x="6566" y="9933"/>
                    <a:pt x="5820" y="10823"/>
                  </a:cubicBezTo>
                  <a:cubicBezTo>
                    <a:pt x="5430" y="11287"/>
                    <a:pt x="5035" y="11747"/>
                    <a:pt x="4651" y="12217"/>
                  </a:cubicBezTo>
                  <a:cubicBezTo>
                    <a:pt x="4284" y="12663"/>
                    <a:pt x="3940" y="13127"/>
                    <a:pt x="3605" y="13599"/>
                  </a:cubicBezTo>
                  <a:cubicBezTo>
                    <a:pt x="2597" y="15014"/>
                    <a:pt x="1738" y="16537"/>
                    <a:pt x="1102" y="18156"/>
                  </a:cubicBezTo>
                  <a:cubicBezTo>
                    <a:pt x="790" y="18951"/>
                    <a:pt x="539" y="19768"/>
                    <a:pt x="346" y="20599"/>
                  </a:cubicBezTo>
                  <a:cubicBezTo>
                    <a:pt x="239" y="21069"/>
                    <a:pt x="151" y="21547"/>
                    <a:pt x="87" y="22025"/>
                  </a:cubicBezTo>
                  <a:cubicBezTo>
                    <a:pt x="60" y="22237"/>
                    <a:pt x="34" y="22448"/>
                    <a:pt x="17" y="22661"/>
                  </a:cubicBezTo>
                  <a:cubicBezTo>
                    <a:pt x="8" y="22781"/>
                    <a:pt x="3" y="22900"/>
                    <a:pt x="2" y="23020"/>
                  </a:cubicBezTo>
                  <a:cubicBezTo>
                    <a:pt x="0" y="23140"/>
                    <a:pt x="10" y="23262"/>
                    <a:pt x="10" y="23381"/>
                  </a:cubicBezTo>
                  <a:cubicBezTo>
                    <a:pt x="5" y="23636"/>
                    <a:pt x="166" y="23870"/>
                    <a:pt x="415" y="23945"/>
                  </a:cubicBezTo>
                  <a:cubicBezTo>
                    <a:pt x="467" y="23960"/>
                    <a:pt x="521" y="23968"/>
                    <a:pt x="575" y="23968"/>
                  </a:cubicBezTo>
                  <a:cubicBezTo>
                    <a:pt x="667" y="23968"/>
                    <a:pt x="758" y="23946"/>
                    <a:pt x="841" y="23903"/>
                  </a:cubicBezTo>
                  <a:cubicBezTo>
                    <a:pt x="965" y="23839"/>
                    <a:pt x="1094" y="23707"/>
                    <a:pt x="1123" y="23562"/>
                  </a:cubicBezTo>
                  <a:cubicBezTo>
                    <a:pt x="1145" y="23447"/>
                    <a:pt x="1181" y="23331"/>
                    <a:pt x="1210" y="23216"/>
                  </a:cubicBezTo>
                  <a:cubicBezTo>
                    <a:pt x="1244" y="23078"/>
                    <a:pt x="1272" y="22938"/>
                    <a:pt x="1303" y="22798"/>
                  </a:cubicBezTo>
                  <a:cubicBezTo>
                    <a:pt x="1358" y="22544"/>
                    <a:pt x="1411" y="22290"/>
                    <a:pt x="1471" y="22036"/>
                  </a:cubicBezTo>
                  <a:cubicBezTo>
                    <a:pt x="1595" y="21512"/>
                    <a:pt x="1730" y="20994"/>
                    <a:pt x="1887" y="20479"/>
                  </a:cubicBezTo>
                  <a:cubicBezTo>
                    <a:pt x="2174" y="19538"/>
                    <a:pt x="2537" y="18621"/>
                    <a:pt x="2940" y="17723"/>
                  </a:cubicBezTo>
                  <a:cubicBezTo>
                    <a:pt x="3171" y="17221"/>
                    <a:pt x="3415" y="16725"/>
                    <a:pt x="3667" y="16234"/>
                  </a:cubicBezTo>
                  <a:cubicBezTo>
                    <a:pt x="3930" y="15725"/>
                    <a:pt x="4218" y="15230"/>
                    <a:pt x="4506" y="14732"/>
                  </a:cubicBezTo>
                  <a:cubicBezTo>
                    <a:pt x="4792" y="14235"/>
                    <a:pt x="5096" y="13747"/>
                    <a:pt x="5405" y="13261"/>
                  </a:cubicBezTo>
                  <a:cubicBezTo>
                    <a:pt x="5717" y="12775"/>
                    <a:pt x="6024" y="12286"/>
                    <a:pt x="6352" y="11810"/>
                  </a:cubicBezTo>
                  <a:cubicBezTo>
                    <a:pt x="6681" y="11333"/>
                    <a:pt x="7034" y="10871"/>
                    <a:pt x="7374" y="10401"/>
                  </a:cubicBezTo>
                  <a:cubicBezTo>
                    <a:pt x="7719" y="9932"/>
                    <a:pt x="8083" y="9477"/>
                    <a:pt x="8443" y="9019"/>
                  </a:cubicBezTo>
                  <a:cubicBezTo>
                    <a:pt x="8804" y="8561"/>
                    <a:pt x="9169" y="8107"/>
                    <a:pt x="9532" y="7650"/>
                  </a:cubicBezTo>
                  <a:cubicBezTo>
                    <a:pt x="9896" y="7195"/>
                    <a:pt x="10254" y="6735"/>
                    <a:pt x="10621" y="6285"/>
                  </a:cubicBezTo>
                  <a:cubicBezTo>
                    <a:pt x="11019" y="5799"/>
                    <a:pt x="11418" y="5314"/>
                    <a:pt x="11810" y="4824"/>
                  </a:cubicBezTo>
                  <a:cubicBezTo>
                    <a:pt x="12213" y="4320"/>
                    <a:pt x="12605" y="3805"/>
                    <a:pt x="12995" y="3291"/>
                  </a:cubicBezTo>
                  <a:cubicBezTo>
                    <a:pt x="13381" y="2779"/>
                    <a:pt x="13769" y="2269"/>
                    <a:pt x="14144" y="1749"/>
                  </a:cubicBezTo>
                  <a:cubicBezTo>
                    <a:pt x="14515" y="1236"/>
                    <a:pt x="14873" y="712"/>
                    <a:pt x="15223" y="184"/>
                  </a:cubicBezTo>
                  <a:cubicBezTo>
                    <a:pt x="15283" y="91"/>
                    <a:pt x="15199" y="0"/>
                    <a:pt x="151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" name="Google Shape;173;p16"/>
          <p:cNvGrpSpPr/>
          <p:nvPr/>
        </p:nvGrpSpPr>
        <p:grpSpPr>
          <a:xfrm>
            <a:off x="2782339" y="3983450"/>
            <a:ext cx="313988" cy="262863"/>
            <a:chOff x="2723775" y="1977075"/>
            <a:chExt cx="396900" cy="332275"/>
          </a:xfrm>
        </p:grpSpPr>
        <p:sp>
          <p:nvSpPr>
            <p:cNvPr id="174" name="Google Shape;174;p16"/>
            <p:cNvSpPr/>
            <p:nvPr/>
          </p:nvSpPr>
          <p:spPr>
            <a:xfrm>
              <a:off x="2723775" y="1981925"/>
              <a:ext cx="320800" cy="327425"/>
            </a:xfrm>
            <a:custGeom>
              <a:avLst/>
              <a:gdLst/>
              <a:ahLst/>
              <a:cxnLst/>
              <a:rect l="l" t="t" r="r" b="b"/>
              <a:pathLst>
                <a:path w="12832" h="13097" extrusionOk="0">
                  <a:moveTo>
                    <a:pt x="9775" y="1"/>
                  </a:moveTo>
                  <a:cubicBezTo>
                    <a:pt x="9366" y="7"/>
                    <a:pt x="8951" y="56"/>
                    <a:pt x="8535" y="142"/>
                  </a:cubicBezTo>
                  <a:cubicBezTo>
                    <a:pt x="8172" y="222"/>
                    <a:pt x="7787" y="350"/>
                    <a:pt x="7388" y="521"/>
                  </a:cubicBezTo>
                  <a:cubicBezTo>
                    <a:pt x="6714" y="811"/>
                    <a:pt x="6046" y="1254"/>
                    <a:pt x="5406" y="1833"/>
                  </a:cubicBezTo>
                  <a:cubicBezTo>
                    <a:pt x="4965" y="2233"/>
                    <a:pt x="4532" y="2709"/>
                    <a:pt x="4095" y="3278"/>
                  </a:cubicBezTo>
                  <a:cubicBezTo>
                    <a:pt x="3765" y="3773"/>
                    <a:pt x="3431" y="4270"/>
                    <a:pt x="3125" y="4785"/>
                  </a:cubicBezTo>
                  <a:cubicBezTo>
                    <a:pt x="3127" y="4781"/>
                    <a:pt x="3130" y="4777"/>
                    <a:pt x="3133" y="4772"/>
                  </a:cubicBezTo>
                  <a:lnTo>
                    <a:pt x="3133" y="4772"/>
                  </a:lnTo>
                  <a:cubicBezTo>
                    <a:pt x="2571" y="5740"/>
                    <a:pt x="2126" y="6766"/>
                    <a:pt x="1729" y="7810"/>
                  </a:cubicBezTo>
                  <a:cubicBezTo>
                    <a:pt x="1128" y="9564"/>
                    <a:pt x="609" y="11346"/>
                    <a:pt x="0" y="13097"/>
                  </a:cubicBezTo>
                  <a:cubicBezTo>
                    <a:pt x="844" y="12669"/>
                    <a:pt x="1714" y="12261"/>
                    <a:pt x="2558" y="11865"/>
                  </a:cubicBezTo>
                  <a:cubicBezTo>
                    <a:pt x="3537" y="11407"/>
                    <a:pt x="4550" y="10934"/>
                    <a:pt x="5525" y="10425"/>
                  </a:cubicBezTo>
                  <a:cubicBezTo>
                    <a:pt x="7678" y="9298"/>
                    <a:pt x="9141" y="8237"/>
                    <a:pt x="10273" y="6992"/>
                  </a:cubicBezTo>
                  <a:cubicBezTo>
                    <a:pt x="10611" y="6623"/>
                    <a:pt x="10921" y="6225"/>
                    <a:pt x="11198" y="5811"/>
                  </a:cubicBezTo>
                  <a:cubicBezTo>
                    <a:pt x="11478" y="5396"/>
                    <a:pt x="11727" y="4939"/>
                    <a:pt x="11966" y="4413"/>
                  </a:cubicBezTo>
                  <a:cubicBezTo>
                    <a:pt x="12412" y="3420"/>
                    <a:pt x="12702" y="2269"/>
                    <a:pt x="12824" y="987"/>
                  </a:cubicBezTo>
                  <a:cubicBezTo>
                    <a:pt x="12831" y="917"/>
                    <a:pt x="12801" y="844"/>
                    <a:pt x="12740" y="794"/>
                  </a:cubicBezTo>
                  <a:cubicBezTo>
                    <a:pt x="12748" y="664"/>
                    <a:pt x="12661" y="538"/>
                    <a:pt x="12532" y="491"/>
                  </a:cubicBezTo>
                  <a:cubicBezTo>
                    <a:pt x="11600" y="168"/>
                    <a:pt x="10705" y="1"/>
                    <a:pt x="98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2756600" y="1977075"/>
              <a:ext cx="364075" cy="284775"/>
            </a:xfrm>
            <a:custGeom>
              <a:avLst/>
              <a:gdLst/>
              <a:ahLst/>
              <a:cxnLst/>
              <a:rect l="l" t="t" r="r" b="b"/>
              <a:pathLst>
                <a:path w="14563" h="11391" extrusionOk="0">
                  <a:moveTo>
                    <a:pt x="13609" y="0"/>
                  </a:moveTo>
                  <a:cubicBezTo>
                    <a:pt x="13548" y="0"/>
                    <a:pt x="13488" y="1"/>
                    <a:pt x="13427" y="2"/>
                  </a:cubicBezTo>
                  <a:cubicBezTo>
                    <a:pt x="13149" y="12"/>
                    <a:pt x="12869" y="40"/>
                    <a:pt x="12594" y="78"/>
                  </a:cubicBezTo>
                  <a:cubicBezTo>
                    <a:pt x="12091" y="146"/>
                    <a:pt x="11601" y="273"/>
                    <a:pt x="11123" y="436"/>
                  </a:cubicBezTo>
                  <a:cubicBezTo>
                    <a:pt x="10623" y="606"/>
                    <a:pt x="10140" y="816"/>
                    <a:pt x="9674" y="1061"/>
                  </a:cubicBezTo>
                  <a:cubicBezTo>
                    <a:pt x="9195" y="1312"/>
                    <a:pt x="8743" y="1604"/>
                    <a:pt x="8302" y="1915"/>
                  </a:cubicBezTo>
                  <a:cubicBezTo>
                    <a:pt x="7402" y="2545"/>
                    <a:pt x="6592" y="3287"/>
                    <a:pt x="5829" y="4075"/>
                  </a:cubicBezTo>
                  <a:cubicBezTo>
                    <a:pt x="5642" y="4270"/>
                    <a:pt x="5456" y="4466"/>
                    <a:pt x="5272" y="4663"/>
                  </a:cubicBezTo>
                  <a:cubicBezTo>
                    <a:pt x="5074" y="4879"/>
                    <a:pt x="4880" y="5103"/>
                    <a:pt x="4690" y="5324"/>
                  </a:cubicBezTo>
                  <a:cubicBezTo>
                    <a:pt x="4322" y="5746"/>
                    <a:pt x="3965" y="6176"/>
                    <a:pt x="3614" y="6612"/>
                  </a:cubicBezTo>
                  <a:cubicBezTo>
                    <a:pt x="2973" y="7405"/>
                    <a:pt x="2355" y="8217"/>
                    <a:pt x="1735" y="9028"/>
                  </a:cubicBezTo>
                  <a:cubicBezTo>
                    <a:pt x="1176" y="9757"/>
                    <a:pt x="621" y="10491"/>
                    <a:pt x="42" y="11205"/>
                  </a:cubicBezTo>
                  <a:cubicBezTo>
                    <a:pt x="1" y="11256"/>
                    <a:pt x="29" y="11340"/>
                    <a:pt x="80" y="11373"/>
                  </a:cubicBezTo>
                  <a:cubicBezTo>
                    <a:pt x="100" y="11385"/>
                    <a:pt x="120" y="11391"/>
                    <a:pt x="140" y="11391"/>
                  </a:cubicBezTo>
                  <a:cubicBezTo>
                    <a:pt x="180" y="11391"/>
                    <a:pt x="218" y="11368"/>
                    <a:pt x="246" y="11333"/>
                  </a:cubicBezTo>
                  <a:cubicBezTo>
                    <a:pt x="1096" y="10290"/>
                    <a:pt x="1924" y="9228"/>
                    <a:pt x="2786" y="8192"/>
                  </a:cubicBezTo>
                  <a:cubicBezTo>
                    <a:pt x="4447" y="6199"/>
                    <a:pt x="6239" y="4284"/>
                    <a:pt x="8366" y="2776"/>
                  </a:cubicBezTo>
                  <a:lnTo>
                    <a:pt x="8366" y="2776"/>
                  </a:lnTo>
                  <a:cubicBezTo>
                    <a:pt x="8383" y="2765"/>
                    <a:pt x="8400" y="2753"/>
                    <a:pt x="8417" y="2741"/>
                  </a:cubicBezTo>
                  <a:lnTo>
                    <a:pt x="8417" y="2741"/>
                  </a:lnTo>
                  <a:cubicBezTo>
                    <a:pt x="8404" y="2750"/>
                    <a:pt x="8391" y="2759"/>
                    <a:pt x="8378" y="2768"/>
                  </a:cubicBezTo>
                  <a:lnTo>
                    <a:pt x="8378" y="2768"/>
                  </a:lnTo>
                  <a:cubicBezTo>
                    <a:pt x="8398" y="2753"/>
                    <a:pt x="8418" y="2739"/>
                    <a:pt x="8438" y="2725"/>
                  </a:cubicBezTo>
                  <a:lnTo>
                    <a:pt x="8438" y="2725"/>
                  </a:lnTo>
                  <a:cubicBezTo>
                    <a:pt x="8431" y="2730"/>
                    <a:pt x="8423" y="2736"/>
                    <a:pt x="8417" y="2741"/>
                  </a:cubicBezTo>
                  <a:cubicBezTo>
                    <a:pt x="9250" y="2167"/>
                    <a:pt x="10140" y="1670"/>
                    <a:pt x="11090" y="1311"/>
                  </a:cubicBezTo>
                  <a:cubicBezTo>
                    <a:pt x="11722" y="1087"/>
                    <a:pt x="12375" y="930"/>
                    <a:pt x="13042" y="853"/>
                  </a:cubicBezTo>
                  <a:cubicBezTo>
                    <a:pt x="13303" y="830"/>
                    <a:pt x="13567" y="813"/>
                    <a:pt x="13831" y="813"/>
                  </a:cubicBezTo>
                  <a:cubicBezTo>
                    <a:pt x="13935" y="813"/>
                    <a:pt x="14039" y="816"/>
                    <a:pt x="14143" y="822"/>
                  </a:cubicBezTo>
                  <a:cubicBezTo>
                    <a:pt x="14149" y="822"/>
                    <a:pt x="14156" y="822"/>
                    <a:pt x="14162" y="822"/>
                  </a:cubicBezTo>
                  <a:cubicBezTo>
                    <a:pt x="14371" y="822"/>
                    <a:pt x="14550" y="642"/>
                    <a:pt x="14557" y="432"/>
                  </a:cubicBezTo>
                  <a:cubicBezTo>
                    <a:pt x="14562" y="211"/>
                    <a:pt x="14387" y="29"/>
                    <a:pt x="14167" y="18"/>
                  </a:cubicBezTo>
                  <a:cubicBezTo>
                    <a:pt x="13980" y="8"/>
                    <a:pt x="13795" y="0"/>
                    <a:pt x="136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" name="Google Shape;176;p16"/>
          <p:cNvGrpSpPr/>
          <p:nvPr/>
        </p:nvGrpSpPr>
        <p:grpSpPr>
          <a:xfrm>
            <a:off x="1910205" y="4277590"/>
            <a:ext cx="213870" cy="327590"/>
            <a:chOff x="2443350" y="817450"/>
            <a:chExt cx="417225" cy="639075"/>
          </a:xfrm>
        </p:grpSpPr>
        <p:sp>
          <p:nvSpPr>
            <p:cNvPr id="177" name="Google Shape;177;p16"/>
            <p:cNvSpPr/>
            <p:nvPr/>
          </p:nvSpPr>
          <p:spPr>
            <a:xfrm>
              <a:off x="2488950" y="817450"/>
              <a:ext cx="371625" cy="482150"/>
            </a:xfrm>
            <a:custGeom>
              <a:avLst/>
              <a:gdLst/>
              <a:ahLst/>
              <a:cxnLst/>
              <a:rect l="l" t="t" r="r" b="b"/>
              <a:pathLst>
                <a:path w="14865" h="19286" extrusionOk="0">
                  <a:moveTo>
                    <a:pt x="10825" y="14717"/>
                  </a:moveTo>
                  <a:lnTo>
                    <a:pt x="10825" y="14717"/>
                  </a:lnTo>
                  <a:cubicBezTo>
                    <a:pt x="10825" y="14718"/>
                    <a:pt x="10824" y="14718"/>
                    <a:pt x="10824" y="14719"/>
                  </a:cubicBezTo>
                  <a:cubicBezTo>
                    <a:pt x="10824" y="14718"/>
                    <a:pt x="10825" y="14718"/>
                    <a:pt x="10825" y="14717"/>
                  </a:cubicBezTo>
                  <a:close/>
                  <a:moveTo>
                    <a:pt x="14850" y="1"/>
                  </a:moveTo>
                  <a:cubicBezTo>
                    <a:pt x="14807" y="2"/>
                    <a:pt x="14767" y="7"/>
                    <a:pt x="14728" y="20"/>
                  </a:cubicBezTo>
                  <a:cubicBezTo>
                    <a:pt x="14533" y="84"/>
                    <a:pt x="14342" y="154"/>
                    <a:pt x="14150" y="225"/>
                  </a:cubicBezTo>
                  <a:lnTo>
                    <a:pt x="13952" y="297"/>
                  </a:lnTo>
                  <a:cubicBezTo>
                    <a:pt x="13667" y="400"/>
                    <a:pt x="13385" y="503"/>
                    <a:pt x="13101" y="606"/>
                  </a:cubicBezTo>
                  <a:cubicBezTo>
                    <a:pt x="12551" y="805"/>
                    <a:pt x="12002" y="1013"/>
                    <a:pt x="11454" y="1226"/>
                  </a:cubicBezTo>
                  <a:cubicBezTo>
                    <a:pt x="10173" y="1727"/>
                    <a:pt x="9143" y="2180"/>
                    <a:pt x="8209" y="2654"/>
                  </a:cubicBezTo>
                  <a:cubicBezTo>
                    <a:pt x="7065" y="3233"/>
                    <a:pt x="6087" y="3839"/>
                    <a:pt x="5216" y="4505"/>
                  </a:cubicBezTo>
                  <a:cubicBezTo>
                    <a:pt x="4270" y="5226"/>
                    <a:pt x="3438" y="6057"/>
                    <a:pt x="2747" y="6974"/>
                  </a:cubicBezTo>
                  <a:cubicBezTo>
                    <a:pt x="2167" y="7748"/>
                    <a:pt x="1673" y="8621"/>
                    <a:pt x="1283" y="9573"/>
                  </a:cubicBezTo>
                  <a:cubicBezTo>
                    <a:pt x="904" y="10495"/>
                    <a:pt x="593" y="11536"/>
                    <a:pt x="362" y="12667"/>
                  </a:cubicBezTo>
                  <a:cubicBezTo>
                    <a:pt x="137" y="13759"/>
                    <a:pt x="17" y="14848"/>
                    <a:pt x="6" y="15904"/>
                  </a:cubicBezTo>
                  <a:cubicBezTo>
                    <a:pt x="0" y="16424"/>
                    <a:pt x="29" y="16951"/>
                    <a:pt x="91" y="17470"/>
                  </a:cubicBezTo>
                  <a:cubicBezTo>
                    <a:pt x="144" y="17911"/>
                    <a:pt x="236" y="18371"/>
                    <a:pt x="370" y="18874"/>
                  </a:cubicBezTo>
                  <a:lnTo>
                    <a:pt x="394" y="18967"/>
                  </a:lnTo>
                  <a:cubicBezTo>
                    <a:pt x="423" y="19032"/>
                    <a:pt x="461" y="19083"/>
                    <a:pt x="514" y="19125"/>
                  </a:cubicBezTo>
                  <a:cubicBezTo>
                    <a:pt x="579" y="19176"/>
                    <a:pt x="661" y="19204"/>
                    <a:pt x="744" y="19204"/>
                  </a:cubicBezTo>
                  <a:cubicBezTo>
                    <a:pt x="763" y="19204"/>
                    <a:pt x="780" y="19204"/>
                    <a:pt x="799" y="19200"/>
                  </a:cubicBezTo>
                  <a:cubicBezTo>
                    <a:pt x="848" y="19250"/>
                    <a:pt x="902" y="19283"/>
                    <a:pt x="957" y="19283"/>
                  </a:cubicBezTo>
                  <a:lnTo>
                    <a:pt x="1170" y="19286"/>
                  </a:lnTo>
                  <a:cubicBezTo>
                    <a:pt x="1700" y="19286"/>
                    <a:pt x="2232" y="19247"/>
                    <a:pt x="2751" y="19173"/>
                  </a:cubicBezTo>
                  <a:cubicBezTo>
                    <a:pt x="3317" y="19094"/>
                    <a:pt x="3893" y="18964"/>
                    <a:pt x="4512" y="18776"/>
                  </a:cubicBezTo>
                  <a:cubicBezTo>
                    <a:pt x="5613" y="18445"/>
                    <a:pt x="6736" y="17926"/>
                    <a:pt x="7845" y="17231"/>
                  </a:cubicBezTo>
                  <a:cubicBezTo>
                    <a:pt x="8758" y="16659"/>
                    <a:pt x="9639" y="15958"/>
                    <a:pt x="10467" y="15144"/>
                  </a:cubicBezTo>
                  <a:cubicBezTo>
                    <a:pt x="10589" y="15001"/>
                    <a:pt x="10710" y="14859"/>
                    <a:pt x="10827" y="14714"/>
                  </a:cubicBezTo>
                  <a:lnTo>
                    <a:pt x="10827" y="14714"/>
                  </a:lnTo>
                  <a:cubicBezTo>
                    <a:pt x="10826" y="14715"/>
                    <a:pt x="10826" y="14716"/>
                    <a:pt x="10825" y="14717"/>
                  </a:cubicBezTo>
                  <a:lnTo>
                    <a:pt x="10825" y="14717"/>
                  </a:lnTo>
                  <a:cubicBezTo>
                    <a:pt x="11263" y="14171"/>
                    <a:pt x="11669" y="13594"/>
                    <a:pt x="12030" y="12994"/>
                  </a:cubicBezTo>
                  <a:cubicBezTo>
                    <a:pt x="12398" y="12379"/>
                    <a:pt x="12730" y="11745"/>
                    <a:pt x="13018" y="11092"/>
                  </a:cubicBezTo>
                  <a:cubicBezTo>
                    <a:pt x="13527" y="9920"/>
                    <a:pt x="13906" y="8693"/>
                    <a:pt x="14103" y="7432"/>
                  </a:cubicBezTo>
                  <a:lnTo>
                    <a:pt x="14103" y="7432"/>
                  </a:lnTo>
                  <a:cubicBezTo>
                    <a:pt x="14102" y="7436"/>
                    <a:pt x="14101" y="7441"/>
                    <a:pt x="14100" y="7446"/>
                  </a:cubicBezTo>
                  <a:lnTo>
                    <a:pt x="14100" y="7446"/>
                  </a:lnTo>
                  <a:cubicBezTo>
                    <a:pt x="14297" y="6111"/>
                    <a:pt x="14289" y="4757"/>
                    <a:pt x="14354" y="3411"/>
                  </a:cubicBezTo>
                  <a:cubicBezTo>
                    <a:pt x="14388" y="2754"/>
                    <a:pt x="14436" y="2097"/>
                    <a:pt x="14536" y="1445"/>
                  </a:cubicBezTo>
                  <a:cubicBezTo>
                    <a:pt x="14587" y="1118"/>
                    <a:pt x="14648" y="791"/>
                    <a:pt x="14732" y="469"/>
                  </a:cubicBezTo>
                  <a:cubicBezTo>
                    <a:pt x="14772" y="312"/>
                    <a:pt x="14815" y="156"/>
                    <a:pt x="148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2443350" y="857325"/>
              <a:ext cx="382075" cy="599200"/>
            </a:xfrm>
            <a:custGeom>
              <a:avLst/>
              <a:gdLst/>
              <a:ahLst/>
              <a:cxnLst/>
              <a:rect l="l" t="t" r="r" b="b"/>
              <a:pathLst>
                <a:path w="15283" h="23968" extrusionOk="0">
                  <a:moveTo>
                    <a:pt x="15114" y="0"/>
                  </a:moveTo>
                  <a:cubicBezTo>
                    <a:pt x="15079" y="0"/>
                    <a:pt x="15043" y="16"/>
                    <a:pt x="15016" y="54"/>
                  </a:cubicBezTo>
                  <a:cubicBezTo>
                    <a:pt x="14329" y="1090"/>
                    <a:pt x="13572" y="2085"/>
                    <a:pt x="12777" y="3043"/>
                  </a:cubicBezTo>
                  <a:cubicBezTo>
                    <a:pt x="12037" y="3924"/>
                    <a:pt x="11266" y="4779"/>
                    <a:pt x="10499" y="5638"/>
                  </a:cubicBezTo>
                  <a:cubicBezTo>
                    <a:pt x="10114" y="6072"/>
                    <a:pt x="9714" y="6498"/>
                    <a:pt x="9316" y="6923"/>
                  </a:cubicBezTo>
                  <a:cubicBezTo>
                    <a:pt x="8917" y="7349"/>
                    <a:pt x="8523" y="7780"/>
                    <a:pt x="8131" y="8213"/>
                  </a:cubicBezTo>
                  <a:cubicBezTo>
                    <a:pt x="7348" y="9071"/>
                    <a:pt x="6566" y="9933"/>
                    <a:pt x="5820" y="10823"/>
                  </a:cubicBezTo>
                  <a:cubicBezTo>
                    <a:pt x="5430" y="11287"/>
                    <a:pt x="5035" y="11747"/>
                    <a:pt x="4651" y="12217"/>
                  </a:cubicBezTo>
                  <a:cubicBezTo>
                    <a:pt x="4284" y="12663"/>
                    <a:pt x="3940" y="13127"/>
                    <a:pt x="3605" y="13599"/>
                  </a:cubicBezTo>
                  <a:cubicBezTo>
                    <a:pt x="2597" y="15014"/>
                    <a:pt x="1738" y="16537"/>
                    <a:pt x="1102" y="18156"/>
                  </a:cubicBezTo>
                  <a:cubicBezTo>
                    <a:pt x="790" y="18951"/>
                    <a:pt x="539" y="19768"/>
                    <a:pt x="346" y="20599"/>
                  </a:cubicBezTo>
                  <a:cubicBezTo>
                    <a:pt x="239" y="21069"/>
                    <a:pt x="151" y="21547"/>
                    <a:pt x="87" y="22025"/>
                  </a:cubicBezTo>
                  <a:cubicBezTo>
                    <a:pt x="60" y="22237"/>
                    <a:pt x="34" y="22448"/>
                    <a:pt x="17" y="22661"/>
                  </a:cubicBezTo>
                  <a:cubicBezTo>
                    <a:pt x="8" y="22781"/>
                    <a:pt x="3" y="22900"/>
                    <a:pt x="2" y="23020"/>
                  </a:cubicBezTo>
                  <a:cubicBezTo>
                    <a:pt x="0" y="23140"/>
                    <a:pt x="10" y="23262"/>
                    <a:pt x="10" y="23381"/>
                  </a:cubicBezTo>
                  <a:cubicBezTo>
                    <a:pt x="5" y="23636"/>
                    <a:pt x="166" y="23870"/>
                    <a:pt x="415" y="23945"/>
                  </a:cubicBezTo>
                  <a:cubicBezTo>
                    <a:pt x="467" y="23960"/>
                    <a:pt x="521" y="23968"/>
                    <a:pt x="575" y="23968"/>
                  </a:cubicBezTo>
                  <a:cubicBezTo>
                    <a:pt x="667" y="23968"/>
                    <a:pt x="758" y="23946"/>
                    <a:pt x="841" y="23903"/>
                  </a:cubicBezTo>
                  <a:cubicBezTo>
                    <a:pt x="965" y="23839"/>
                    <a:pt x="1094" y="23707"/>
                    <a:pt x="1123" y="23562"/>
                  </a:cubicBezTo>
                  <a:cubicBezTo>
                    <a:pt x="1145" y="23447"/>
                    <a:pt x="1181" y="23331"/>
                    <a:pt x="1210" y="23216"/>
                  </a:cubicBezTo>
                  <a:cubicBezTo>
                    <a:pt x="1244" y="23078"/>
                    <a:pt x="1272" y="22938"/>
                    <a:pt x="1303" y="22798"/>
                  </a:cubicBezTo>
                  <a:cubicBezTo>
                    <a:pt x="1358" y="22544"/>
                    <a:pt x="1411" y="22290"/>
                    <a:pt x="1471" y="22036"/>
                  </a:cubicBezTo>
                  <a:cubicBezTo>
                    <a:pt x="1595" y="21512"/>
                    <a:pt x="1730" y="20994"/>
                    <a:pt x="1887" y="20479"/>
                  </a:cubicBezTo>
                  <a:cubicBezTo>
                    <a:pt x="2174" y="19538"/>
                    <a:pt x="2537" y="18621"/>
                    <a:pt x="2940" y="17723"/>
                  </a:cubicBezTo>
                  <a:cubicBezTo>
                    <a:pt x="3171" y="17221"/>
                    <a:pt x="3415" y="16725"/>
                    <a:pt x="3667" y="16234"/>
                  </a:cubicBezTo>
                  <a:cubicBezTo>
                    <a:pt x="3930" y="15725"/>
                    <a:pt x="4218" y="15230"/>
                    <a:pt x="4506" y="14732"/>
                  </a:cubicBezTo>
                  <a:cubicBezTo>
                    <a:pt x="4792" y="14235"/>
                    <a:pt x="5096" y="13747"/>
                    <a:pt x="5405" y="13261"/>
                  </a:cubicBezTo>
                  <a:cubicBezTo>
                    <a:pt x="5717" y="12775"/>
                    <a:pt x="6024" y="12286"/>
                    <a:pt x="6352" y="11810"/>
                  </a:cubicBezTo>
                  <a:cubicBezTo>
                    <a:pt x="6681" y="11333"/>
                    <a:pt x="7034" y="10871"/>
                    <a:pt x="7374" y="10401"/>
                  </a:cubicBezTo>
                  <a:cubicBezTo>
                    <a:pt x="7719" y="9932"/>
                    <a:pt x="8083" y="9477"/>
                    <a:pt x="8443" y="9019"/>
                  </a:cubicBezTo>
                  <a:cubicBezTo>
                    <a:pt x="8804" y="8561"/>
                    <a:pt x="9169" y="8107"/>
                    <a:pt x="9532" y="7650"/>
                  </a:cubicBezTo>
                  <a:cubicBezTo>
                    <a:pt x="9896" y="7195"/>
                    <a:pt x="10254" y="6735"/>
                    <a:pt x="10621" y="6285"/>
                  </a:cubicBezTo>
                  <a:cubicBezTo>
                    <a:pt x="11019" y="5799"/>
                    <a:pt x="11418" y="5314"/>
                    <a:pt x="11810" y="4824"/>
                  </a:cubicBezTo>
                  <a:cubicBezTo>
                    <a:pt x="12213" y="4320"/>
                    <a:pt x="12605" y="3805"/>
                    <a:pt x="12995" y="3291"/>
                  </a:cubicBezTo>
                  <a:cubicBezTo>
                    <a:pt x="13381" y="2779"/>
                    <a:pt x="13769" y="2269"/>
                    <a:pt x="14144" y="1749"/>
                  </a:cubicBezTo>
                  <a:cubicBezTo>
                    <a:pt x="14515" y="1236"/>
                    <a:pt x="14873" y="712"/>
                    <a:pt x="15223" y="184"/>
                  </a:cubicBezTo>
                  <a:cubicBezTo>
                    <a:pt x="15283" y="91"/>
                    <a:pt x="15199" y="0"/>
                    <a:pt x="15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155;p32">
            <a:extLst>
              <a:ext uri="{FF2B5EF4-FFF2-40B4-BE49-F238E27FC236}">
                <a16:creationId xmlns:a16="http://schemas.microsoft.com/office/drawing/2014/main" id="{A5CC94EE-CA36-45CD-B261-5595699302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163"/>
            <a:ext cx="8239125" cy="56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xo 2"/>
              <a:buNone/>
              <a:tabLst/>
              <a:defRPr/>
            </a:pPr>
            <a:r>
              <a:rPr kumimoji="0" lang="fr-FR" sz="2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Les trois aspects essentiel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55;p32">
            <a:extLst>
              <a:ext uri="{FF2B5EF4-FFF2-40B4-BE49-F238E27FC236}">
                <a16:creationId xmlns:a16="http://schemas.microsoft.com/office/drawing/2014/main" id="{945FCD5F-DCF1-42FE-A4C0-284C16F309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163"/>
            <a:ext cx="8239125" cy="56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xo 2"/>
              <a:buNone/>
              <a:tabLst/>
              <a:defRPr/>
            </a:pPr>
            <a:r>
              <a:rPr kumimoji="0" lang="fr-FR" sz="2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Étude du besoin: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E78796-70C4-4A36-9916-C5A5E0842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250" y="1277007"/>
            <a:ext cx="4215499" cy="37655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DE6632F-BF65-4CD8-9981-81C75C00F7CB}"/>
              </a:ext>
            </a:extLst>
          </p:cNvPr>
          <p:cNvSpPr txBox="1"/>
          <p:nvPr/>
        </p:nvSpPr>
        <p:spPr>
          <a:xfrm>
            <a:off x="583324" y="976313"/>
            <a:ext cx="81034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Ce diagramme simple d'utilisation sert de guide pour mener une analyse fonctionnelle du besoin. </a:t>
            </a:r>
          </a:p>
        </p:txBody>
      </p:sp>
    </p:spTree>
    <p:extLst>
      <p:ext uri="{BB962C8B-B14F-4D97-AF65-F5344CB8AC3E}">
        <p14:creationId xmlns:p14="http://schemas.microsoft.com/office/powerpoint/2010/main" val="352854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55;p32">
            <a:extLst>
              <a:ext uri="{FF2B5EF4-FFF2-40B4-BE49-F238E27FC236}">
                <a16:creationId xmlns:a16="http://schemas.microsoft.com/office/drawing/2014/main" id="{945FCD5F-DCF1-42FE-A4C0-284C16F309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163"/>
            <a:ext cx="8239125" cy="56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xo 2"/>
              <a:buNone/>
              <a:tabLst/>
              <a:defRPr/>
            </a:pPr>
            <a:r>
              <a:rPr kumimoji="0" lang="fr-FR" sz="2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 Planification opérationnelle: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E6632F-BF65-4CD8-9981-81C75C00F7CB}"/>
              </a:ext>
            </a:extLst>
          </p:cNvPr>
          <p:cNvSpPr txBox="1"/>
          <p:nvPr/>
        </p:nvSpPr>
        <p:spPr>
          <a:xfrm>
            <a:off x="583324" y="976313"/>
            <a:ext cx="81034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Le Gantt présente l’organisation prévue au début du projet,</a:t>
            </a:r>
          </a:p>
          <a:p>
            <a:r>
              <a:rPr lang="fr-FR" sz="1600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Trello est utilisé pour suivre l’avancement du projet avec tous les collaborateurs.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AB0D54-5A08-4208-97BB-5AD0AF6298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538" y="2126238"/>
            <a:ext cx="4532402" cy="25088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A1A437-BCD4-45E5-822A-64772DEBB5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3449" y="2328270"/>
            <a:ext cx="4320551" cy="2104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8297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55;p32">
            <a:extLst>
              <a:ext uri="{FF2B5EF4-FFF2-40B4-BE49-F238E27FC236}">
                <a16:creationId xmlns:a16="http://schemas.microsoft.com/office/drawing/2014/main" id="{945FCD5F-DCF1-42FE-A4C0-284C16F309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163"/>
            <a:ext cx="8239125" cy="56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xo 2"/>
              <a:buNone/>
              <a:tabLst/>
              <a:defRPr/>
            </a:pPr>
            <a:r>
              <a:rPr kumimoji="0" lang="fr-FR" sz="2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Etude du produit :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002AC1-F83F-4A98-81B7-733474314F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7785" y="747858"/>
            <a:ext cx="3809015" cy="398447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348B32-3B46-464F-B915-E4B9DC7177B3}"/>
              </a:ext>
            </a:extLst>
          </p:cNvPr>
          <p:cNvSpPr txBox="1"/>
          <p:nvPr/>
        </p:nvSpPr>
        <p:spPr>
          <a:xfrm>
            <a:off x="1059245" y="1575996"/>
            <a:ext cx="3809015" cy="19915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fr-FR" sz="1600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Objectif : 200 €</a:t>
            </a:r>
          </a:p>
          <a:p>
            <a:pPr>
              <a:lnSpc>
                <a:spcPct val="200000"/>
              </a:lnSpc>
            </a:pPr>
            <a:r>
              <a:rPr lang="fr-FR" sz="1600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>
              <a:lnSpc>
                <a:spcPct val="200000"/>
              </a:lnSpc>
            </a:pPr>
            <a:endParaRPr lang="fr-FR" sz="1600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r>
              <a:rPr lang="fr-FR" sz="1600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Coût du prototype: 260€</a:t>
            </a:r>
            <a:endParaRPr lang="fr-FR" sz="1600" dirty="0"/>
          </a:p>
        </p:txBody>
      </p:sp>
      <p:pic>
        <p:nvPicPr>
          <p:cNvPr id="4" name="Image 3" descr="Une image contenant texte, signe, extérieur, clipart&#10;&#10;Description générée automatiquement">
            <a:extLst>
              <a:ext uri="{FF2B5EF4-FFF2-40B4-BE49-F238E27FC236}">
                <a16:creationId xmlns:a16="http://schemas.microsoft.com/office/drawing/2014/main" id="{6DC048A8-0706-48BF-84DB-E4C333916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854" y="2985112"/>
            <a:ext cx="582391" cy="582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954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55;p32">
            <a:extLst>
              <a:ext uri="{FF2B5EF4-FFF2-40B4-BE49-F238E27FC236}">
                <a16:creationId xmlns:a16="http://schemas.microsoft.com/office/drawing/2014/main" id="{945FCD5F-DCF1-42FE-A4C0-284C16F309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163"/>
            <a:ext cx="8239125" cy="56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None/>
              <a:defRPr sz="14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xo 2"/>
              <a:buNone/>
              <a:tabLst/>
              <a:defRPr/>
            </a:pPr>
            <a:r>
              <a:rPr kumimoji="0" lang="fr-FR" sz="2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Exo 2"/>
              </a:rPr>
              <a:t>Etude du produit 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F742D2-F1A6-4164-B688-231D0C5D1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330" y="861231"/>
            <a:ext cx="3566470" cy="3871106"/>
          </a:xfrm>
          <a:prstGeom prst="rect">
            <a:avLst/>
          </a:prstGeom>
        </p:spPr>
      </p:pic>
      <p:sp>
        <p:nvSpPr>
          <p:cNvPr id="5" name="TextBox 9">
            <a:extLst>
              <a:ext uri="{FF2B5EF4-FFF2-40B4-BE49-F238E27FC236}">
                <a16:creationId xmlns:a16="http://schemas.microsoft.com/office/drawing/2014/main" id="{CEF6F03E-0420-40D2-A500-8054B4498484}"/>
              </a:ext>
            </a:extLst>
          </p:cNvPr>
          <p:cNvSpPr txBox="1"/>
          <p:nvPr/>
        </p:nvSpPr>
        <p:spPr>
          <a:xfrm>
            <a:off x="995450" y="1467758"/>
            <a:ext cx="3809015" cy="19915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fr-FR" sz="1600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Objectif : 200 €</a:t>
            </a:r>
          </a:p>
          <a:p>
            <a:pPr>
              <a:lnSpc>
                <a:spcPct val="200000"/>
              </a:lnSpc>
            </a:pPr>
            <a:r>
              <a:rPr lang="fr-FR" sz="1600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>
              <a:lnSpc>
                <a:spcPct val="200000"/>
              </a:lnSpc>
            </a:pPr>
            <a:endParaRPr lang="fr-FR" sz="1600" dirty="0">
              <a:solidFill>
                <a:schemeClr val="accent3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r>
              <a:rPr lang="fr-FR" sz="1600" dirty="0">
                <a:solidFill>
                  <a:schemeClr val="accent3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Coût de production: 135 €</a:t>
            </a:r>
            <a:endParaRPr lang="fr-FR" sz="1600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2FCE964-5573-423D-BC7C-064A88155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85" y="2806145"/>
            <a:ext cx="653120" cy="65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557185"/>
      </p:ext>
    </p:extLst>
  </p:cSld>
  <p:clrMapOvr>
    <a:masterClrMapping/>
  </p:clrMapOvr>
</p:sld>
</file>

<file path=ppt/theme/theme1.xml><?xml version="1.0" encoding="utf-8"?>
<a:theme xmlns:a="http://schemas.openxmlformats.org/drawingml/2006/main" name="Greenhouse Effect Infographics by Slidesgo">
  <a:themeElements>
    <a:clrScheme name="Simple Light">
      <a:dk1>
        <a:srgbClr val="000000"/>
      </a:dk1>
      <a:lt1>
        <a:srgbClr val="FFFFFF"/>
      </a:lt1>
      <a:dk2>
        <a:srgbClr val="495059"/>
      </a:dk2>
      <a:lt2>
        <a:srgbClr val="3B5C65"/>
      </a:lt2>
      <a:accent1>
        <a:srgbClr val="69A795"/>
      </a:accent1>
      <a:accent2>
        <a:srgbClr val="AED9E2"/>
      </a:accent2>
      <a:accent3>
        <a:srgbClr val="BDEDFF"/>
      </a:accent3>
      <a:accent4>
        <a:srgbClr val="F4D97B"/>
      </a:accent4>
      <a:accent5>
        <a:srgbClr val="FF8C40"/>
      </a:accent5>
      <a:accent6>
        <a:srgbClr val="B42E3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297</Words>
  <Application>Microsoft Office PowerPoint</Application>
  <PresentationFormat>Affichage à l'écran (16:9)</PresentationFormat>
  <Paragraphs>77</Paragraphs>
  <Slides>17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6" baseType="lpstr">
      <vt:lpstr>Calibri</vt:lpstr>
      <vt:lpstr>Roboto</vt:lpstr>
      <vt:lpstr>Fira Sans Extra Condensed</vt:lpstr>
      <vt:lpstr>Exo 2</vt:lpstr>
      <vt:lpstr>Fira Sans Condensed SemiBold</vt:lpstr>
      <vt:lpstr>Arial</vt:lpstr>
      <vt:lpstr>Wingdings</vt:lpstr>
      <vt:lpstr>Fira Sans Condensed</vt:lpstr>
      <vt:lpstr>Greenhouse Effect Infographics by Slidesgo</vt:lpstr>
      <vt:lpstr>Smart Green House</vt:lpstr>
      <vt:lpstr>Présentation PowerPoint</vt:lpstr>
      <vt:lpstr>INTRODUCTION</vt:lpstr>
      <vt:lpstr>La solution</vt:lpstr>
      <vt:lpstr>Les trois aspects essentiel</vt:lpstr>
      <vt:lpstr>Étude du besoin: </vt:lpstr>
      <vt:lpstr> Planification opérationnelle:</vt:lpstr>
      <vt:lpstr>Etude du produit : </vt:lpstr>
      <vt:lpstr>Etude du produit : </vt:lpstr>
      <vt:lpstr>Etude de consommation énergétique:</vt:lpstr>
      <vt:lpstr>Programmation Arduino</vt:lpstr>
      <vt:lpstr>Mise en œuvre </vt:lpstr>
      <vt:lpstr>Conception 3D:</vt:lpstr>
      <vt:lpstr>Traitement d’image :</vt:lpstr>
      <vt:lpstr>Traitement d’image :</vt:lpstr>
      <vt:lpstr>Conclusion :</vt:lpstr>
      <vt:lpstr>MERCI DE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Green House</dc:title>
  <cp:lastModifiedBy>Laurie</cp:lastModifiedBy>
  <cp:revision>19</cp:revision>
  <dcterms:modified xsi:type="dcterms:W3CDTF">2022-01-18T10:34:11Z</dcterms:modified>
</cp:coreProperties>
</file>